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5"/>
  </p:notesMasterIdLst>
  <p:sldIdLst>
    <p:sldId id="260" r:id="rId5"/>
    <p:sldId id="266" r:id="rId6"/>
    <p:sldId id="386" r:id="rId7"/>
    <p:sldId id="392" r:id="rId8"/>
    <p:sldId id="394" r:id="rId9"/>
    <p:sldId id="393" r:id="rId10"/>
    <p:sldId id="395" r:id="rId11"/>
    <p:sldId id="384" r:id="rId12"/>
    <p:sldId id="391" r:id="rId13"/>
    <p:sldId id="389" r:id="rId14"/>
    <p:sldId id="387" r:id="rId15"/>
    <p:sldId id="388" r:id="rId16"/>
    <p:sldId id="390" r:id="rId17"/>
    <p:sldId id="385" r:id="rId18"/>
    <p:sldId id="383" r:id="rId19"/>
    <p:sldId id="268" r:id="rId20"/>
    <p:sldId id="289" r:id="rId21"/>
    <p:sldId id="290" r:id="rId22"/>
    <p:sldId id="262" r:id="rId23"/>
    <p:sldId id="343" r:id="rId24"/>
    <p:sldId id="349" r:id="rId25"/>
    <p:sldId id="348" r:id="rId26"/>
    <p:sldId id="347" r:id="rId27"/>
    <p:sldId id="346" r:id="rId28"/>
    <p:sldId id="345" r:id="rId29"/>
    <p:sldId id="350" r:id="rId30"/>
    <p:sldId id="351" r:id="rId31"/>
    <p:sldId id="352" r:id="rId32"/>
    <p:sldId id="353" r:id="rId33"/>
    <p:sldId id="354" r:id="rId34"/>
    <p:sldId id="355" r:id="rId35"/>
    <p:sldId id="357" r:id="rId36"/>
    <p:sldId id="295" r:id="rId37"/>
    <p:sldId id="358" r:id="rId38"/>
    <p:sldId id="359" r:id="rId39"/>
    <p:sldId id="330" r:id="rId40"/>
    <p:sldId id="344" r:id="rId41"/>
    <p:sldId id="336" r:id="rId42"/>
    <p:sldId id="297" r:id="rId43"/>
    <p:sldId id="377" r:id="rId44"/>
    <p:sldId id="378" r:id="rId45"/>
    <p:sldId id="379" r:id="rId46"/>
    <p:sldId id="361" r:id="rId47"/>
    <p:sldId id="362" r:id="rId48"/>
    <p:sldId id="363" r:id="rId49"/>
    <p:sldId id="364" r:id="rId50"/>
    <p:sldId id="366" r:id="rId51"/>
    <p:sldId id="367" r:id="rId52"/>
    <p:sldId id="365" r:id="rId53"/>
    <p:sldId id="305" r:id="rId54"/>
    <p:sldId id="301" r:id="rId55"/>
    <p:sldId id="302" r:id="rId56"/>
    <p:sldId id="303" r:id="rId57"/>
    <p:sldId id="304" r:id="rId58"/>
    <p:sldId id="306" r:id="rId59"/>
    <p:sldId id="258" r:id="rId60"/>
    <p:sldId id="259" r:id="rId61"/>
    <p:sldId id="324" r:id="rId62"/>
    <p:sldId id="325" r:id="rId63"/>
    <p:sldId id="326" r:id="rId64"/>
    <p:sldId id="327" r:id="rId65"/>
    <p:sldId id="328" r:id="rId66"/>
    <p:sldId id="368" r:id="rId67"/>
    <p:sldId id="369" r:id="rId68"/>
    <p:sldId id="370" r:id="rId69"/>
    <p:sldId id="372" r:id="rId70"/>
    <p:sldId id="373" r:id="rId71"/>
    <p:sldId id="374" r:id="rId72"/>
    <p:sldId id="375" r:id="rId73"/>
    <p:sldId id="37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Divider" id="{35B31863-ADFF-443D-9E33-11613600A277}">
          <p14:sldIdLst>
            <p14:sldId id="260"/>
          </p14:sldIdLst>
        </p14:section>
        <p14:section name="Content Layouts" id="{55C5DDA5-7B87-406B-863F-58EF2417E260}">
          <p14:sldIdLst>
            <p14:sldId id="266"/>
            <p14:sldId id="386"/>
            <p14:sldId id="392"/>
            <p14:sldId id="394"/>
            <p14:sldId id="393"/>
            <p14:sldId id="395"/>
            <p14:sldId id="384"/>
            <p14:sldId id="391"/>
            <p14:sldId id="389"/>
            <p14:sldId id="387"/>
            <p14:sldId id="388"/>
            <p14:sldId id="390"/>
            <p14:sldId id="385"/>
            <p14:sldId id="383"/>
            <p14:sldId id="268"/>
            <p14:sldId id="289"/>
            <p14:sldId id="290"/>
            <p14:sldId id="262"/>
          </p14:sldIdLst>
        </p14:section>
        <p14:section name="Multiple Photos_R" id="{FFE158D1-4978-4F29-94E3-B7DDE5E48189}">
          <p14:sldIdLst>
            <p14:sldId id="343"/>
            <p14:sldId id="349"/>
            <p14:sldId id="348"/>
            <p14:sldId id="347"/>
            <p14:sldId id="346"/>
            <p14:sldId id="345"/>
          </p14:sldIdLst>
        </p14:section>
        <p14:section name="Multiple Photos_L" id="{FC5D3244-8FC6-46F9-AA4E-5D2AD77CE454}">
          <p14:sldIdLst>
            <p14:sldId id="350"/>
            <p14:sldId id="351"/>
            <p14:sldId id="352"/>
            <p14:sldId id="353"/>
            <p14:sldId id="354"/>
            <p14:sldId id="355"/>
          </p14:sldIdLst>
        </p14:section>
        <p14:section name="Big Stats, Quotes, Infographics" id="{204ACDBF-DDDD-4AC8-8E87-CE376B46105A}">
          <p14:sldIdLst>
            <p14:sldId id="357"/>
            <p14:sldId id="295"/>
            <p14:sldId id="358"/>
            <p14:sldId id="359"/>
            <p14:sldId id="330"/>
            <p14:sldId id="344"/>
            <p14:sldId id="336"/>
            <p14:sldId id="297"/>
            <p14:sldId id="377"/>
            <p14:sldId id="378"/>
            <p14:sldId id="379"/>
            <p14:sldId id="361"/>
            <p14:sldId id="362"/>
            <p14:sldId id="363"/>
            <p14:sldId id="364"/>
            <p14:sldId id="366"/>
            <p14:sldId id="367"/>
            <p14:sldId id="365"/>
          </p14:sldIdLst>
        </p14:section>
        <p14:section name="Photo grids" id="{BD50BE43-C05D-46DE-B7FA-890A3B81C15F}">
          <p14:sldIdLst>
            <p14:sldId id="305"/>
            <p14:sldId id="301"/>
            <p14:sldId id="302"/>
            <p14:sldId id="303"/>
            <p14:sldId id="304"/>
            <p14:sldId id="306"/>
          </p14:sldIdLst>
        </p14:section>
        <p14:section name="Photo grids + bar" id="{6B8EF9F3-2E48-4F29-B7A4-88F08F3EE6C3}">
          <p14:sldIdLst>
            <p14:sldId id="258"/>
            <p14:sldId id="259"/>
            <p14:sldId id="324"/>
            <p14:sldId id="325"/>
            <p14:sldId id="326"/>
            <p14:sldId id="327"/>
            <p14:sldId id="328"/>
          </p14:sldIdLst>
        </p14:section>
        <p14:section name="Toolkit Copy/Paste Elements" id="{1314A65E-B4B9-4E8C-B473-C1A4B8B1FC46}">
          <p14:sldIdLst>
            <p14:sldId id="368"/>
            <p14:sldId id="369"/>
            <p14:sldId id="370"/>
            <p14:sldId id="372"/>
            <p14:sldId id="373"/>
            <p14:sldId id="374"/>
            <p14:sldId id="375"/>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A9A9B"/>
    <a:srgbClr val="DEDEDE"/>
    <a:srgbClr val="B4B5B5"/>
    <a:srgbClr val="5E5F60"/>
    <a:srgbClr val="BCBCBD"/>
    <a:srgbClr val="4D4D4C"/>
    <a:srgbClr val="DCDCDC"/>
    <a:srgbClr val="58595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showGuides="1">
      <p:cViewPr varScale="1">
        <p:scale>
          <a:sx n="131" d="100"/>
          <a:sy n="131" d="100"/>
        </p:scale>
        <p:origin x="416" y="184"/>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8" d="100"/>
          <a:sy n="118" d="100"/>
        </p:scale>
        <p:origin x="340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57442330384901E-2"/>
          <c:y val="4.5521360795517503E-2"/>
          <c:w val="0.74421800737745625"/>
          <c:h val="0.81454362468607699"/>
        </c:manualLayout>
      </c:layout>
      <c:barChart>
        <c:barDir val="col"/>
        <c:grouping val="clustered"/>
        <c:varyColors val="0"/>
        <c:ser>
          <c:idx val="0"/>
          <c:order val="0"/>
          <c:tx>
            <c:strRef>
              <c:f>Sheet1!$B$1</c:f>
              <c:strCache>
                <c:ptCount val="1"/>
                <c:pt idx="0">
                  <c:v>series 1</c:v>
                </c:pt>
              </c:strCache>
            </c:strRef>
          </c:tx>
          <c:spPr>
            <a:solidFill>
              <a:schemeClr val="bg2">
                <a:lumMod val="75000"/>
              </a:schemeClr>
            </a:solidFill>
          </c:spPr>
          <c:invertIfNegative val="0"/>
          <c:dPt>
            <c:idx val="0"/>
            <c:invertIfNegative val="0"/>
            <c:bubble3D val="0"/>
            <c:extLst>
              <c:ext xmlns:c16="http://schemas.microsoft.com/office/drawing/2014/chart" uri="{C3380CC4-5D6E-409C-BE32-E72D297353CC}">
                <c16:uniqueId val="{00000001-D883-41E9-9B66-A18D88DF09AA}"/>
              </c:ext>
            </c:extLst>
          </c:dPt>
          <c:dPt>
            <c:idx val="1"/>
            <c:invertIfNegative val="0"/>
            <c:bubble3D val="0"/>
            <c:spPr>
              <a:solidFill>
                <a:schemeClr val="bg2">
                  <a:lumMod val="75000"/>
                </a:schemeClr>
              </a:solidFill>
            </c:spPr>
            <c:extLst>
              <c:ext xmlns:c16="http://schemas.microsoft.com/office/drawing/2014/chart" uri="{C3380CC4-5D6E-409C-BE32-E72D297353CC}">
                <c16:uniqueId val="{00000003-D883-41E9-9B66-A18D88DF09AA}"/>
              </c:ext>
            </c:extLst>
          </c:dPt>
          <c:dPt>
            <c:idx val="2"/>
            <c:invertIfNegative val="0"/>
            <c:bubble3D val="0"/>
            <c:spPr>
              <a:solidFill>
                <a:schemeClr val="bg2">
                  <a:lumMod val="75000"/>
                </a:schemeClr>
              </a:solidFill>
            </c:spPr>
            <c:extLst>
              <c:ext xmlns:c16="http://schemas.microsoft.com/office/drawing/2014/chart" uri="{C3380CC4-5D6E-409C-BE32-E72D297353CC}">
                <c16:uniqueId val="{00000005-D883-41E9-9B66-A18D88DF09AA}"/>
              </c:ext>
            </c:extLst>
          </c:dPt>
          <c:dPt>
            <c:idx val="3"/>
            <c:invertIfNegative val="0"/>
            <c:bubble3D val="0"/>
            <c:spPr>
              <a:solidFill>
                <a:schemeClr val="bg2">
                  <a:lumMod val="75000"/>
                </a:schemeClr>
              </a:solidFill>
            </c:spPr>
            <c:extLst>
              <c:ext xmlns:c16="http://schemas.microsoft.com/office/drawing/2014/chart" uri="{C3380CC4-5D6E-409C-BE32-E72D297353CC}">
                <c16:uniqueId val="{00000007-D883-41E9-9B66-A18D88DF09AA}"/>
              </c:ext>
            </c:extLst>
          </c:dPt>
          <c:dPt>
            <c:idx val="4"/>
            <c:invertIfNegative val="0"/>
            <c:bubble3D val="0"/>
            <c:spPr>
              <a:solidFill>
                <a:schemeClr val="accent1"/>
              </a:solidFill>
            </c:spPr>
            <c:extLst>
              <c:ext xmlns:c16="http://schemas.microsoft.com/office/drawing/2014/chart" uri="{C3380CC4-5D6E-409C-BE32-E72D297353CC}">
                <c16:uniqueId val="{00000009-D883-41E9-9B66-A18D88DF09AA}"/>
              </c:ext>
            </c:extLst>
          </c:dPt>
          <c:dLbls>
            <c:dLbl>
              <c:idx val="4"/>
              <c:spPr>
                <a:noFill/>
                <a:ln>
                  <a:noFill/>
                </a:ln>
                <a:effectLst/>
              </c:spPr>
              <c:txPr>
                <a:bodyPr/>
                <a:lstStyle/>
                <a:p>
                  <a:pPr>
                    <a:defRPr sz="1400" b="1">
                      <a:solidFill>
                        <a:schemeClr val="bg2"/>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9-D883-41E9-9B66-A18D88DF09AA}"/>
                </c:ext>
              </c:extLst>
            </c:dLbl>
            <c:spPr>
              <a:noFill/>
              <a:ln>
                <a:noFill/>
              </a:ln>
              <a:effectLst/>
            </c:spPr>
            <c:txPr>
              <a:bodyPr/>
              <a:lstStyle/>
              <a:p>
                <a:pPr>
                  <a:defRPr sz="1400" b="1">
                    <a:solidFill>
                      <a:schemeClr val="tx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13</c:v>
                </c:pt>
                <c:pt idx="1">
                  <c:v>23</c:v>
                </c:pt>
                <c:pt idx="2">
                  <c:v>37</c:v>
                </c:pt>
                <c:pt idx="3">
                  <c:v>35</c:v>
                </c:pt>
                <c:pt idx="4">
                  <c:v>47</c:v>
                </c:pt>
              </c:numCache>
            </c:numRef>
          </c:val>
          <c:extLst>
            <c:ext xmlns:c16="http://schemas.microsoft.com/office/drawing/2014/chart" uri="{C3380CC4-5D6E-409C-BE32-E72D297353CC}">
              <c16:uniqueId val="{00000008-D883-41E9-9B66-A18D88DF09AA}"/>
            </c:ext>
          </c:extLst>
        </c:ser>
        <c:dLbls>
          <c:showLegendKey val="0"/>
          <c:showVal val="0"/>
          <c:showCatName val="0"/>
          <c:showSerName val="0"/>
          <c:showPercent val="0"/>
          <c:showBubbleSize val="0"/>
        </c:dLbls>
        <c:gapWidth val="165"/>
        <c:overlap val="-18"/>
        <c:axId val="84339328"/>
        <c:axId val="146092416"/>
      </c:barChart>
      <c:catAx>
        <c:axId val="84339328"/>
        <c:scaling>
          <c:orientation val="minMax"/>
        </c:scaling>
        <c:delete val="0"/>
        <c:axPos val="b"/>
        <c:numFmt formatCode="General" sourceLinked="1"/>
        <c:majorTickMark val="none"/>
        <c:minorTickMark val="none"/>
        <c:tickLblPos val="nextTo"/>
        <c:spPr>
          <a:noFill/>
          <a:ln>
            <a:solidFill>
              <a:srgbClr val="4E5154"/>
            </a:solidFill>
          </a:ln>
        </c:spPr>
        <c:txPr>
          <a:bodyPr/>
          <a:lstStyle/>
          <a:p>
            <a:pPr>
              <a:defRPr sz="1400">
                <a:solidFill>
                  <a:srgbClr val="5A5A5A"/>
                </a:solidFill>
              </a:defRPr>
            </a:pPr>
            <a:endParaRPr lang="en-US"/>
          </a:p>
        </c:txPr>
        <c:crossAx val="146092416"/>
        <c:crosses val="autoZero"/>
        <c:auto val="1"/>
        <c:lblAlgn val="ctr"/>
        <c:lblOffset val="100"/>
        <c:noMultiLvlLbl val="0"/>
      </c:catAx>
      <c:valAx>
        <c:axId val="146092416"/>
        <c:scaling>
          <c:orientation val="minMax"/>
        </c:scaling>
        <c:delete val="0"/>
        <c:axPos val="l"/>
        <c:majorGridlines>
          <c:spPr>
            <a:ln w="6350">
              <a:solidFill>
                <a:schemeClr val="bg2">
                  <a:lumMod val="65000"/>
                </a:schemeClr>
              </a:solidFill>
            </a:ln>
          </c:spPr>
        </c:majorGridlines>
        <c:numFmt formatCode="General" sourceLinked="1"/>
        <c:majorTickMark val="out"/>
        <c:minorTickMark val="none"/>
        <c:tickLblPos val="nextTo"/>
        <c:spPr>
          <a:ln>
            <a:noFill/>
          </a:ln>
        </c:spPr>
        <c:txPr>
          <a:bodyPr/>
          <a:lstStyle/>
          <a:p>
            <a:pPr>
              <a:defRPr sz="1400">
                <a:solidFill>
                  <a:srgbClr val="5A5A5A"/>
                </a:solidFill>
              </a:defRPr>
            </a:pPr>
            <a:endParaRPr lang="en-US"/>
          </a:p>
        </c:txPr>
        <c:crossAx val="84339328"/>
        <c:crosses val="autoZero"/>
        <c:crossBetween val="between"/>
        <c:majorUnit val="10"/>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57442330384901E-2"/>
          <c:y val="4.5521360795517503E-2"/>
          <c:w val="0.74647026772898994"/>
          <c:h val="0.81454362468607699"/>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Q1</c:v>
                </c:pt>
                <c:pt idx="1">
                  <c:v>Q2</c:v>
                </c:pt>
                <c:pt idx="2">
                  <c:v>Q3</c:v>
                </c:pt>
                <c:pt idx="3">
                  <c:v>Q4</c:v>
                </c:pt>
              </c:strCache>
            </c:strRef>
          </c:cat>
          <c:val>
            <c:numRef>
              <c:f>Sheet1!$B$2:$B$5</c:f>
              <c:numCache>
                <c:formatCode>General</c:formatCode>
                <c:ptCount val="4"/>
                <c:pt idx="0">
                  <c:v>14</c:v>
                </c:pt>
                <c:pt idx="1">
                  <c:v>29</c:v>
                </c:pt>
                <c:pt idx="2">
                  <c:v>39</c:v>
                </c:pt>
                <c:pt idx="3">
                  <c:v>37</c:v>
                </c:pt>
              </c:numCache>
            </c:numRef>
          </c:val>
          <c:extLst>
            <c:ext xmlns:c16="http://schemas.microsoft.com/office/drawing/2014/chart" uri="{C3380CC4-5D6E-409C-BE32-E72D297353CC}">
              <c16:uniqueId val="{00000000-7A7B-4917-B54E-8308B1A39E8E}"/>
            </c:ext>
          </c:extLst>
        </c:ser>
        <c:ser>
          <c:idx val="1"/>
          <c:order val="1"/>
          <c:tx>
            <c:strRef>
              <c:f>Sheet1!$C$1</c:f>
              <c:strCache>
                <c:ptCount val="1"/>
                <c:pt idx="0">
                  <c:v>series 2</c:v>
                </c:pt>
              </c:strCache>
            </c:strRef>
          </c:tx>
          <c:spPr>
            <a:solidFill>
              <a:srgbClr val="BCBCBD"/>
            </a:solidFill>
          </c:spPr>
          <c:invertIfNegative val="0"/>
          <c:cat>
            <c:strRef>
              <c:f>Sheet1!$A$2:$A$5</c:f>
              <c:strCache>
                <c:ptCount val="4"/>
                <c:pt idx="0">
                  <c:v>Q1</c:v>
                </c:pt>
                <c:pt idx="1">
                  <c:v>Q2</c:v>
                </c:pt>
                <c:pt idx="2">
                  <c:v>Q3</c:v>
                </c:pt>
                <c:pt idx="3">
                  <c:v>Q4</c:v>
                </c:pt>
              </c:strCache>
            </c:strRef>
          </c:cat>
          <c:val>
            <c:numRef>
              <c:f>Sheet1!$C$2:$C$5</c:f>
              <c:numCache>
                <c:formatCode>General</c:formatCode>
                <c:ptCount val="4"/>
                <c:pt idx="0">
                  <c:v>13</c:v>
                </c:pt>
                <c:pt idx="1">
                  <c:v>21</c:v>
                </c:pt>
                <c:pt idx="2">
                  <c:v>25</c:v>
                </c:pt>
                <c:pt idx="3">
                  <c:v>35</c:v>
                </c:pt>
              </c:numCache>
            </c:numRef>
          </c:val>
          <c:extLst>
            <c:ext xmlns:c16="http://schemas.microsoft.com/office/drawing/2014/chart" uri="{C3380CC4-5D6E-409C-BE32-E72D297353CC}">
              <c16:uniqueId val="{00000001-7A7B-4917-B54E-8308B1A39E8E}"/>
            </c:ext>
          </c:extLst>
        </c:ser>
        <c:ser>
          <c:idx val="2"/>
          <c:order val="2"/>
          <c:tx>
            <c:strRef>
              <c:f>Sheet1!$D$1</c:f>
              <c:strCache>
                <c:ptCount val="1"/>
                <c:pt idx="0">
                  <c:v>series 3</c:v>
                </c:pt>
              </c:strCache>
            </c:strRef>
          </c:tx>
          <c:spPr>
            <a:solidFill>
              <a:srgbClr val="9A9A9B"/>
            </a:solidFill>
          </c:spPr>
          <c:invertIfNegative val="0"/>
          <c:cat>
            <c:strRef>
              <c:f>Sheet1!$A$2:$A$5</c:f>
              <c:strCache>
                <c:ptCount val="4"/>
                <c:pt idx="0">
                  <c:v>Q1</c:v>
                </c:pt>
                <c:pt idx="1">
                  <c:v>Q2</c:v>
                </c:pt>
                <c:pt idx="2">
                  <c:v>Q3</c:v>
                </c:pt>
                <c:pt idx="3">
                  <c:v>Q4</c:v>
                </c:pt>
              </c:strCache>
            </c:strRef>
          </c:cat>
          <c:val>
            <c:numRef>
              <c:f>Sheet1!$D$2:$D$5</c:f>
              <c:numCache>
                <c:formatCode>General</c:formatCode>
                <c:ptCount val="4"/>
                <c:pt idx="0">
                  <c:v>21</c:v>
                </c:pt>
                <c:pt idx="1">
                  <c:v>24</c:v>
                </c:pt>
                <c:pt idx="2">
                  <c:v>35</c:v>
                </c:pt>
                <c:pt idx="3">
                  <c:v>42</c:v>
                </c:pt>
              </c:numCache>
            </c:numRef>
          </c:val>
          <c:extLst>
            <c:ext xmlns:c16="http://schemas.microsoft.com/office/drawing/2014/chart" uri="{C3380CC4-5D6E-409C-BE32-E72D297353CC}">
              <c16:uniqueId val="{00000002-7A7B-4917-B54E-8308B1A39E8E}"/>
            </c:ext>
          </c:extLst>
        </c:ser>
        <c:ser>
          <c:idx val="3"/>
          <c:order val="3"/>
          <c:tx>
            <c:strRef>
              <c:f>Sheet1!$E$1</c:f>
              <c:strCache>
                <c:ptCount val="1"/>
                <c:pt idx="0">
                  <c:v>series 4</c:v>
                </c:pt>
              </c:strCache>
            </c:strRef>
          </c:tx>
          <c:spPr>
            <a:solidFill>
              <a:schemeClr val="tx1"/>
            </a:solidFill>
          </c:spPr>
          <c:invertIfNegative val="0"/>
          <c:cat>
            <c:strRef>
              <c:f>Sheet1!$A$2:$A$5</c:f>
              <c:strCache>
                <c:ptCount val="4"/>
                <c:pt idx="0">
                  <c:v>Q1</c:v>
                </c:pt>
                <c:pt idx="1">
                  <c:v>Q2</c:v>
                </c:pt>
                <c:pt idx="2">
                  <c:v>Q3</c:v>
                </c:pt>
                <c:pt idx="3">
                  <c:v>Q4</c:v>
                </c:pt>
              </c:strCache>
            </c:strRef>
          </c:cat>
          <c:val>
            <c:numRef>
              <c:f>Sheet1!$E$2:$E$5</c:f>
              <c:numCache>
                <c:formatCode>General</c:formatCode>
                <c:ptCount val="4"/>
                <c:pt idx="0">
                  <c:v>29</c:v>
                </c:pt>
                <c:pt idx="1">
                  <c:v>31</c:v>
                </c:pt>
                <c:pt idx="2">
                  <c:v>40</c:v>
                </c:pt>
                <c:pt idx="3">
                  <c:v>40</c:v>
                </c:pt>
              </c:numCache>
            </c:numRef>
          </c:val>
          <c:extLst>
            <c:ext xmlns:c16="http://schemas.microsoft.com/office/drawing/2014/chart" uri="{C3380CC4-5D6E-409C-BE32-E72D297353CC}">
              <c16:uniqueId val="{00000003-7A7B-4917-B54E-8308B1A39E8E}"/>
            </c:ext>
          </c:extLst>
        </c:ser>
        <c:ser>
          <c:idx val="4"/>
          <c:order val="4"/>
          <c:tx>
            <c:strRef>
              <c:f>Sheet1!$F$1</c:f>
              <c:strCache>
                <c:ptCount val="1"/>
                <c:pt idx="0">
                  <c:v>series 5</c:v>
                </c:pt>
              </c:strCache>
            </c:strRef>
          </c:tx>
          <c:spPr>
            <a:solidFill>
              <a:srgbClr val="DEDEDE"/>
            </a:solidFill>
          </c:spPr>
          <c:invertIfNegative val="0"/>
          <c:cat>
            <c:strRef>
              <c:f>Sheet1!$A$2:$A$5</c:f>
              <c:strCache>
                <c:ptCount val="4"/>
                <c:pt idx="0">
                  <c:v>Q1</c:v>
                </c:pt>
                <c:pt idx="1">
                  <c:v>Q2</c:v>
                </c:pt>
                <c:pt idx="2">
                  <c:v>Q3</c:v>
                </c:pt>
                <c:pt idx="3">
                  <c:v>Q4</c:v>
                </c:pt>
              </c:strCache>
            </c:strRef>
          </c:cat>
          <c:val>
            <c:numRef>
              <c:f>Sheet1!$F$2:$F$5</c:f>
              <c:numCache>
                <c:formatCode>General</c:formatCode>
                <c:ptCount val="4"/>
                <c:pt idx="0">
                  <c:v>25</c:v>
                </c:pt>
                <c:pt idx="1">
                  <c:v>34</c:v>
                </c:pt>
                <c:pt idx="2">
                  <c:v>30</c:v>
                </c:pt>
                <c:pt idx="3">
                  <c:v>47</c:v>
                </c:pt>
              </c:numCache>
            </c:numRef>
          </c:val>
          <c:extLst>
            <c:ext xmlns:c16="http://schemas.microsoft.com/office/drawing/2014/chart" uri="{C3380CC4-5D6E-409C-BE32-E72D297353CC}">
              <c16:uniqueId val="{00000004-7A7B-4917-B54E-8308B1A39E8E}"/>
            </c:ext>
          </c:extLst>
        </c:ser>
        <c:ser>
          <c:idx val="5"/>
          <c:order val="5"/>
          <c:tx>
            <c:strRef>
              <c:f>Sheet1!$G$1</c:f>
              <c:strCache>
                <c:ptCount val="1"/>
                <c:pt idx="0">
                  <c:v>series 6</c:v>
                </c:pt>
              </c:strCache>
            </c:strRef>
          </c:tx>
          <c:spPr>
            <a:solidFill>
              <a:srgbClr val="B4B5B5"/>
            </a:solidFill>
          </c:spPr>
          <c:invertIfNegative val="0"/>
          <c:cat>
            <c:strRef>
              <c:f>Sheet1!$A$2:$A$5</c:f>
              <c:strCache>
                <c:ptCount val="4"/>
                <c:pt idx="0">
                  <c:v>Q1</c:v>
                </c:pt>
                <c:pt idx="1">
                  <c:v>Q2</c:v>
                </c:pt>
                <c:pt idx="2">
                  <c:v>Q3</c:v>
                </c:pt>
                <c:pt idx="3">
                  <c:v>Q4</c:v>
                </c:pt>
              </c:strCache>
            </c:strRef>
          </c:cat>
          <c:val>
            <c:numRef>
              <c:f>Sheet1!$G$2:$G$5</c:f>
              <c:numCache>
                <c:formatCode>General</c:formatCode>
                <c:ptCount val="4"/>
                <c:pt idx="0">
                  <c:v>30</c:v>
                </c:pt>
                <c:pt idx="1">
                  <c:v>25</c:v>
                </c:pt>
                <c:pt idx="2">
                  <c:v>17</c:v>
                </c:pt>
                <c:pt idx="3">
                  <c:v>33</c:v>
                </c:pt>
              </c:numCache>
            </c:numRef>
          </c:val>
          <c:extLst>
            <c:ext xmlns:c16="http://schemas.microsoft.com/office/drawing/2014/chart" uri="{C3380CC4-5D6E-409C-BE32-E72D297353CC}">
              <c16:uniqueId val="{00000005-7A7B-4917-B54E-8308B1A39E8E}"/>
            </c:ext>
          </c:extLst>
        </c:ser>
        <c:dLbls>
          <c:showLegendKey val="0"/>
          <c:showVal val="0"/>
          <c:showCatName val="0"/>
          <c:showSerName val="0"/>
          <c:showPercent val="0"/>
          <c:showBubbleSize val="0"/>
        </c:dLbls>
        <c:gapWidth val="223"/>
        <c:overlap val="-18"/>
        <c:axId val="152940928"/>
        <c:axId val="152942464"/>
      </c:barChart>
      <c:catAx>
        <c:axId val="152940928"/>
        <c:scaling>
          <c:orientation val="minMax"/>
        </c:scaling>
        <c:delete val="0"/>
        <c:axPos val="b"/>
        <c:numFmt formatCode="General" sourceLinked="1"/>
        <c:majorTickMark val="none"/>
        <c:minorTickMark val="none"/>
        <c:tickLblPos val="nextTo"/>
        <c:spPr>
          <a:noFill/>
          <a:ln>
            <a:solidFill>
              <a:srgbClr val="4E5154"/>
            </a:solidFill>
          </a:ln>
        </c:spPr>
        <c:txPr>
          <a:bodyPr/>
          <a:lstStyle/>
          <a:p>
            <a:pPr>
              <a:defRPr sz="1400">
                <a:solidFill>
                  <a:srgbClr val="5A5A5A"/>
                </a:solidFill>
              </a:defRPr>
            </a:pPr>
            <a:endParaRPr lang="en-US"/>
          </a:p>
        </c:txPr>
        <c:crossAx val="152942464"/>
        <c:crosses val="autoZero"/>
        <c:auto val="1"/>
        <c:lblAlgn val="ctr"/>
        <c:lblOffset val="100"/>
        <c:noMultiLvlLbl val="0"/>
      </c:catAx>
      <c:valAx>
        <c:axId val="152942464"/>
        <c:scaling>
          <c:orientation val="minMax"/>
        </c:scaling>
        <c:delete val="0"/>
        <c:axPos val="l"/>
        <c:majorGridlines>
          <c:spPr>
            <a:ln w="6350">
              <a:solidFill>
                <a:schemeClr val="bg2">
                  <a:lumMod val="65000"/>
                </a:schemeClr>
              </a:solidFill>
            </a:ln>
          </c:spPr>
        </c:majorGridlines>
        <c:numFmt formatCode="General" sourceLinked="1"/>
        <c:majorTickMark val="out"/>
        <c:minorTickMark val="none"/>
        <c:tickLblPos val="nextTo"/>
        <c:spPr>
          <a:ln>
            <a:noFill/>
          </a:ln>
        </c:spPr>
        <c:txPr>
          <a:bodyPr/>
          <a:lstStyle/>
          <a:p>
            <a:pPr>
              <a:defRPr sz="1400">
                <a:solidFill>
                  <a:srgbClr val="5A5A5A"/>
                </a:solidFill>
              </a:defRPr>
            </a:pPr>
            <a:endParaRPr lang="en-US"/>
          </a:p>
        </c:txPr>
        <c:crossAx val="152940928"/>
        <c:crosses val="autoZero"/>
        <c:crossBetween val="between"/>
        <c:majorUnit val="10"/>
      </c:valAx>
      <c:spPr>
        <a:noFill/>
        <a:ln w="25400">
          <a:noFill/>
        </a:ln>
      </c:spPr>
    </c:plotArea>
    <c:legend>
      <c:legendPos val="r"/>
      <c:layout>
        <c:manualLayout>
          <c:xMode val="edge"/>
          <c:yMode val="edge"/>
          <c:x val="0.8549672480463314"/>
          <c:y val="2.1403052317934639E-2"/>
          <c:w val="7.8515907639923374E-2"/>
          <c:h val="0.42743114857121733"/>
        </c:manualLayout>
      </c:layout>
      <c:overlay val="0"/>
      <c:txPr>
        <a:bodyPr/>
        <a:lstStyle/>
        <a:p>
          <a:pPr>
            <a:defRPr sz="1400">
              <a:solidFill>
                <a:srgbClr val="5A5A5A"/>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57442330384901E-2"/>
          <c:y val="4.5521360795517503E-2"/>
          <c:w val="0.74647026772898994"/>
          <c:h val="0.81454362468607699"/>
        </c:manualLayout>
      </c:layout>
      <c:lineChart>
        <c:grouping val="standard"/>
        <c:varyColors val="0"/>
        <c:ser>
          <c:idx val="0"/>
          <c:order val="0"/>
          <c:tx>
            <c:strRef>
              <c:f>Sheet1!$B$1</c:f>
              <c:strCache>
                <c:ptCount val="1"/>
                <c:pt idx="0">
                  <c:v>series 1</c:v>
                </c:pt>
              </c:strCache>
            </c:strRef>
          </c:tx>
          <c:spPr>
            <a:ln w="31750">
              <a:solidFill>
                <a:schemeClr val="tx1"/>
              </a:solidFill>
            </a:ln>
          </c:spPr>
          <c:marker>
            <c:symbol val="none"/>
          </c:marker>
          <c:cat>
            <c:strRef>
              <c:f>Sheet1!$A$2:$A$5</c:f>
              <c:strCache>
                <c:ptCount val="4"/>
                <c:pt idx="0">
                  <c:v>Q1</c:v>
                </c:pt>
                <c:pt idx="1">
                  <c:v>Q2</c:v>
                </c:pt>
                <c:pt idx="2">
                  <c:v>Q3</c:v>
                </c:pt>
                <c:pt idx="3">
                  <c:v>Q4</c:v>
                </c:pt>
              </c:strCache>
            </c:strRef>
          </c:cat>
          <c:val>
            <c:numRef>
              <c:f>Sheet1!$B$2:$B$5</c:f>
              <c:numCache>
                <c:formatCode>General</c:formatCode>
                <c:ptCount val="4"/>
                <c:pt idx="0">
                  <c:v>14</c:v>
                </c:pt>
                <c:pt idx="1">
                  <c:v>29</c:v>
                </c:pt>
                <c:pt idx="2">
                  <c:v>22</c:v>
                </c:pt>
                <c:pt idx="3">
                  <c:v>47</c:v>
                </c:pt>
              </c:numCache>
            </c:numRef>
          </c:val>
          <c:smooth val="0"/>
          <c:extLst>
            <c:ext xmlns:c16="http://schemas.microsoft.com/office/drawing/2014/chart" uri="{C3380CC4-5D6E-409C-BE32-E72D297353CC}">
              <c16:uniqueId val="{00000000-A75A-4538-9F02-EA19386D5CAE}"/>
            </c:ext>
          </c:extLst>
        </c:ser>
        <c:ser>
          <c:idx val="1"/>
          <c:order val="1"/>
          <c:tx>
            <c:strRef>
              <c:f>Sheet1!$C$1</c:f>
              <c:strCache>
                <c:ptCount val="1"/>
                <c:pt idx="0">
                  <c:v>series 2</c:v>
                </c:pt>
              </c:strCache>
            </c:strRef>
          </c:tx>
          <c:spPr>
            <a:ln w="31750">
              <a:solidFill>
                <a:srgbClr val="9A9A9B"/>
              </a:solidFill>
            </a:ln>
          </c:spPr>
          <c:marker>
            <c:symbol val="none"/>
          </c:marker>
          <c:cat>
            <c:strRef>
              <c:f>Sheet1!$A$2:$A$5</c:f>
              <c:strCache>
                <c:ptCount val="4"/>
                <c:pt idx="0">
                  <c:v>Q1</c:v>
                </c:pt>
                <c:pt idx="1">
                  <c:v>Q2</c:v>
                </c:pt>
                <c:pt idx="2">
                  <c:v>Q3</c:v>
                </c:pt>
                <c:pt idx="3">
                  <c:v>Q4</c:v>
                </c:pt>
              </c:strCache>
            </c:strRef>
          </c:cat>
          <c:val>
            <c:numRef>
              <c:f>Sheet1!$C$2:$C$5</c:f>
              <c:numCache>
                <c:formatCode>General</c:formatCode>
                <c:ptCount val="4"/>
                <c:pt idx="0">
                  <c:v>13</c:v>
                </c:pt>
                <c:pt idx="1">
                  <c:v>21</c:v>
                </c:pt>
                <c:pt idx="2">
                  <c:v>16</c:v>
                </c:pt>
                <c:pt idx="3">
                  <c:v>35</c:v>
                </c:pt>
              </c:numCache>
            </c:numRef>
          </c:val>
          <c:smooth val="0"/>
          <c:extLst>
            <c:ext xmlns:c16="http://schemas.microsoft.com/office/drawing/2014/chart" uri="{C3380CC4-5D6E-409C-BE32-E72D297353CC}">
              <c16:uniqueId val="{00000001-A75A-4538-9F02-EA19386D5CAE}"/>
            </c:ext>
          </c:extLst>
        </c:ser>
        <c:ser>
          <c:idx val="2"/>
          <c:order val="2"/>
          <c:tx>
            <c:strRef>
              <c:f>Sheet1!$D$1</c:f>
              <c:strCache>
                <c:ptCount val="1"/>
                <c:pt idx="0">
                  <c:v>series 3</c:v>
                </c:pt>
              </c:strCache>
            </c:strRef>
          </c:tx>
          <c:spPr>
            <a:ln w="31750">
              <a:solidFill>
                <a:srgbClr val="BCBCBD"/>
              </a:solidFill>
            </a:ln>
          </c:spPr>
          <c:marker>
            <c:symbol val="none"/>
          </c:marker>
          <c:cat>
            <c:strRef>
              <c:f>Sheet1!$A$2:$A$5</c:f>
              <c:strCache>
                <c:ptCount val="4"/>
                <c:pt idx="0">
                  <c:v>Q1</c:v>
                </c:pt>
                <c:pt idx="1">
                  <c:v>Q2</c:v>
                </c:pt>
                <c:pt idx="2">
                  <c:v>Q3</c:v>
                </c:pt>
                <c:pt idx="3">
                  <c:v>Q4</c:v>
                </c:pt>
              </c:strCache>
            </c:strRef>
          </c:cat>
          <c:val>
            <c:numRef>
              <c:f>Sheet1!$D$2:$D$5</c:f>
              <c:numCache>
                <c:formatCode>General</c:formatCode>
                <c:ptCount val="4"/>
                <c:pt idx="0">
                  <c:v>9</c:v>
                </c:pt>
                <c:pt idx="1">
                  <c:v>24</c:v>
                </c:pt>
                <c:pt idx="2">
                  <c:v>35</c:v>
                </c:pt>
                <c:pt idx="3">
                  <c:v>39</c:v>
                </c:pt>
              </c:numCache>
            </c:numRef>
          </c:val>
          <c:smooth val="0"/>
          <c:extLst>
            <c:ext xmlns:c16="http://schemas.microsoft.com/office/drawing/2014/chart" uri="{C3380CC4-5D6E-409C-BE32-E72D297353CC}">
              <c16:uniqueId val="{00000002-A75A-4538-9F02-EA19386D5CAE}"/>
            </c:ext>
          </c:extLst>
        </c:ser>
        <c:ser>
          <c:idx val="3"/>
          <c:order val="3"/>
          <c:tx>
            <c:strRef>
              <c:f>Sheet1!$E$1</c:f>
              <c:strCache>
                <c:ptCount val="1"/>
                <c:pt idx="0">
                  <c:v>series 4</c:v>
                </c:pt>
              </c:strCache>
            </c:strRef>
          </c:tx>
          <c:spPr>
            <a:ln w="31750">
              <a:solidFill>
                <a:schemeClr val="accent1"/>
              </a:solidFill>
            </a:ln>
          </c:spPr>
          <c:marker>
            <c:symbol val="none"/>
          </c:marker>
          <c:cat>
            <c:strRef>
              <c:f>Sheet1!$A$2:$A$5</c:f>
              <c:strCache>
                <c:ptCount val="4"/>
                <c:pt idx="0">
                  <c:v>Q1</c:v>
                </c:pt>
                <c:pt idx="1">
                  <c:v>Q2</c:v>
                </c:pt>
                <c:pt idx="2">
                  <c:v>Q3</c:v>
                </c:pt>
                <c:pt idx="3">
                  <c:v>Q4</c:v>
                </c:pt>
              </c:strCache>
            </c:strRef>
          </c:cat>
          <c:val>
            <c:numRef>
              <c:f>Sheet1!$E$2:$E$5</c:f>
              <c:numCache>
                <c:formatCode>General</c:formatCode>
                <c:ptCount val="4"/>
                <c:pt idx="0">
                  <c:v>28</c:v>
                </c:pt>
                <c:pt idx="1">
                  <c:v>31</c:v>
                </c:pt>
                <c:pt idx="2">
                  <c:v>40</c:v>
                </c:pt>
                <c:pt idx="3">
                  <c:v>40</c:v>
                </c:pt>
              </c:numCache>
            </c:numRef>
          </c:val>
          <c:smooth val="0"/>
          <c:extLst>
            <c:ext xmlns:c16="http://schemas.microsoft.com/office/drawing/2014/chart" uri="{C3380CC4-5D6E-409C-BE32-E72D297353CC}">
              <c16:uniqueId val="{00000003-A75A-4538-9F02-EA19386D5CAE}"/>
            </c:ext>
          </c:extLst>
        </c:ser>
        <c:ser>
          <c:idx val="4"/>
          <c:order val="4"/>
          <c:tx>
            <c:strRef>
              <c:f>Sheet1!$F$1</c:f>
              <c:strCache>
                <c:ptCount val="1"/>
                <c:pt idx="0">
                  <c:v>series 5</c:v>
                </c:pt>
              </c:strCache>
            </c:strRef>
          </c:tx>
          <c:spPr>
            <a:ln w="31750">
              <a:solidFill>
                <a:srgbClr val="9A9A9B"/>
              </a:solidFill>
            </a:ln>
          </c:spPr>
          <c:marker>
            <c:symbol val="none"/>
          </c:marker>
          <c:cat>
            <c:strRef>
              <c:f>Sheet1!$A$2:$A$5</c:f>
              <c:strCache>
                <c:ptCount val="4"/>
                <c:pt idx="0">
                  <c:v>Q1</c:v>
                </c:pt>
                <c:pt idx="1">
                  <c:v>Q2</c:v>
                </c:pt>
                <c:pt idx="2">
                  <c:v>Q3</c:v>
                </c:pt>
                <c:pt idx="3">
                  <c:v>Q4</c:v>
                </c:pt>
              </c:strCache>
            </c:strRef>
          </c:cat>
          <c:val>
            <c:numRef>
              <c:f>Sheet1!$F$2:$F$5</c:f>
              <c:numCache>
                <c:formatCode>General</c:formatCode>
                <c:ptCount val="4"/>
                <c:pt idx="0">
                  <c:v>18</c:v>
                </c:pt>
                <c:pt idx="1">
                  <c:v>34</c:v>
                </c:pt>
                <c:pt idx="2">
                  <c:v>30</c:v>
                </c:pt>
                <c:pt idx="3">
                  <c:v>37</c:v>
                </c:pt>
              </c:numCache>
            </c:numRef>
          </c:val>
          <c:smooth val="0"/>
          <c:extLst>
            <c:ext xmlns:c16="http://schemas.microsoft.com/office/drawing/2014/chart" uri="{C3380CC4-5D6E-409C-BE32-E72D297353CC}">
              <c16:uniqueId val="{00000004-A75A-4538-9F02-EA19386D5CAE}"/>
            </c:ext>
          </c:extLst>
        </c:ser>
        <c:dLbls>
          <c:showLegendKey val="0"/>
          <c:showVal val="0"/>
          <c:showCatName val="0"/>
          <c:showSerName val="0"/>
          <c:showPercent val="0"/>
          <c:showBubbleSize val="0"/>
        </c:dLbls>
        <c:smooth val="0"/>
        <c:axId val="152776064"/>
        <c:axId val="152790144"/>
      </c:lineChart>
      <c:catAx>
        <c:axId val="152776064"/>
        <c:scaling>
          <c:orientation val="minMax"/>
        </c:scaling>
        <c:delete val="0"/>
        <c:axPos val="b"/>
        <c:numFmt formatCode="General" sourceLinked="1"/>
        <c:majorTickMark val="none"/>
        <c:minorTickMark val="none"/>
        <c:tickLblPos val="nextTo"/>
        <c:spPr>
          <a:noFill/>
          <a:ln>
            <a:solidFill>
              <a:srgbClr val="4E5154"/>
            </a:solidFill>
          </a:ln>
        </c:spPr>
        <c:txPr>
          <a:bodyPr/>
          <a:lstStyle/>
          <a:p>
            <a:pPr>
              <a:defRPr sz="1400">
                <a:solidFill>
                  <a:srgbClr val="5A5A5A"/>
                </a:solidFill>
              </a:defRPr>
            </a:pPr>
            <a:endParaRPr lang="en-US"/>
          </a:p>
        </c:txPr>
        <c:crossAx val="152790144"/>
        <c:crosses val="autoZero"/>
        <c:auto val="1"/>
        <c:lblAlgn val="ctr"/>
        <c:lblOffset val="100"/>
        <c:noMultiLvlLbl val="0"/>
      </c:catAx>
      <c:valAx>
        <c:axId val="152790144"/>
        <c:scaling>
          <c:orientation val="minMax"/>
        </c:scaling>
        <c:delete val="0"/>
        <c:axPos val="l"/>
        <c:majorGridlines>
          <c:spPr>
            <a:ln w="6350">
              <a:solidFill>
                <a:schemeClr val="bg2">
                  <a:lumMod val="65000"/>
                </a:schemeClr>
              </a:solidFill>
            </a:ln>
          </c:spPr>
        </c:majorGridlines>
        <c:numFmt formatCode="General" sourceLinked="1"/>
        <c:majorTickMark val="out"/>
        <c:minorTickMark val="none"/>
        <c:tickLblPos val="nextTo"/>
        <c:spPr>
          <a:ln>
            <a:noFill/>
          </a:ln>
        </c:spPr>
        <c:txPr>
          <a:bodyPr/>
          <a:lstStyle/>
          <a:p>
            <a:pPr>
              <a:defRPr sz="1400">
                <a:solidFill>
                  <a:srgbClr val="5A5A5A"/>
                </a:solidFill>
              </a:defRPr>
            </a:pPr>
            <a:endParaRPr lang="en-US"/>
          </a:p>
        </c:txPr>
        <c:crossAx val="152776064"/>
        <c:crosses val="autoZero"/>
        <c:crossBetween val="between"/>
        <c:majorUnit val="10"/>
      </c:valAx>
      <c:spPr>
        <a:noFill/>
        <a:ln w="25400">
          <a:noFill/>
        </a:ln>
      </c:spPr>
    </c:plotArea>
    <c:legend>
      <c:legendPos val="r"/>
      <c:layout>
        <c:manualLayout>
          <c:xMode val="edge"/>
          <c:yMode val="edge"/>
          <c:x val="0.8549672480463314"/>
          <c:y val="1.5329025716567744E-2"/>
          <c:w val="8.8384142016031786E-2"/>
          <c:h val="0.3561926238093478"/>
        </c:manualLayout>
      </c:layout>
      <c:overlay val="0"/>
      <c:txPr>
        <a:bodyPr/>
        <a:lstStyle/>
        <a:p>
          <a:pPr>
            <a:defRPr sz="1400">
              <a:solidFill>
                <a:srgbClr val="5A5A5A"/>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D083-416B-835B-FC1B1D8EF3A8}"/>
              </c:ext>
            </c:extLst>
          </c:dPt>
          <c:dPt>
            <c:idx val="1"/>
            <c:bubble3D val="0"/>
            <c:spPr>
              <a:solidFill>
                <a:schemeClr val="tx1"/>
              </a:solidFill>
              <a:ln>
                <a:noFill/>
              </a:ln>
              <a:effectLst/>
            </c:spPr>
            <c:extLst>
              <c:ext xmlns:c16="http://schemas.microsoft.com/office/drawing/2014/chart" uri="{C3380CC4-5D6E-409C-BE32-E72D297353CC}">
                <c16:uniqueId val="{00000003-D083-416B-835B-FC1B1D8EF3A8}"/>
              </c:ext>
            </c:extLst>
          </c:dPt>
          <c:dPt>
            <c:idx val="2"/>
            <c:bubble3D val="0"/>
            <c:spPr>
              <a:solidFill>
                <a:schemeClr val="bg2">
                  <a:lumMod val="65000"/>
                </a:schemeClr>
              </a:solidFill>
              <a:ln>
                <a:noFill/>
              </a:ln>
              <a:effectLst/>
            </c:spPr>
            <c:extLst>
              <c:ext xmlns:c16="http://schemas.microsoft.com/office/drawing/2014/chart" uri="{C3380CC4-5D6E-409C-BE32-E72D297353CC}">
                <c16:uniqueId val="{00000005-D083-416B-835B-FC1B1D8EF3A8}"/>
              </c:ext>
            </c:extLst>
          </c:dPt>
          <c:dPt>
            <c:idx val="3"/>
            <c:bubble3D val="0"/>
            <c:spPr>
              <a:solidFill>
                <a:schemeClr val="bg2">
                  <a:lumMod val="75000"/>
                </a:schemeClr>
              </a:solidFill>
              <a:ln>
                <a:noFill/>
              </a:ln>
              <a:effectLst/>
            </c:spPr>
            <c:extLst>
              <c:ext xmlns:c16="http://schemas.microsoft.com/office/drawing/2014/chart" uri="{C3380CC4-5D6E-409C-BE32-E72D297353CC}">
                <c16:uniqueId val="{00000007-D083-416B-835B-FC1B1D8EF3A8}"/>
              </c:ext>
            </c:extLst>
          </c:dPt>
          <c:dPt>
            <c:idx val="4"/>
            <c:bubble3D val="0"/>
            <c:spPr>
              <a:solidFill>
                <a:schemeClr val="bg2">
                  <a:lumMod val="85000"/>
                </a:schemeClr>
              </a:solidFill>
              <a:ln>
                <a:noFill/>
              </a:ln>
              <a:effectLst/>
            </c:spPr>
            <c:extLst>
              <c:ext xmlns:c16="http://schemas.microsoft.com/office/drawing/2014/chart" uri="{C3380CC4-5D6E-409C-BE32-E72D297353CC}">
                <c16:uniqueId val="{00000009-D083-416B-835B-FC1B1D8EF3A8}"/>
              </c:ext>
            </c:extLst>
          </c:dPt>
          <c:dPt>
            <c:idx val="5"/>
            <c:bubble3D val="0"/>
            <c:spPr>
              <a:solidFill>
                <a:schemeClr val="accent6"/>
              </a:solidFill>
              <a:ln>
                <a:noFill/>
              </a:ln>
              <a:effectLst/>
            </c:spPr>
            <c:extLst>
              <c:ext xmlns:c16="http://schemas.microsoft.com/office/drawing/2014/chart" uri="{C3380CC4-5D6E-409C-BE32-E72D297353CC}">
                <c16:uniqueId val="{0000000B-D083-416B-835B-FC1B1D8EF3A8}"/>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D083-416B-835B-FC1B1D8EF3A8}"/>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D083-416B-835B-FC1B1D8EF3A8}"/>
              </c:ext>
            </c:extLst>
          </c:dPt>
          <c:dLbls>
            <c:dLbl>
              <c:idx val="0"/>
              <c:numFmt formatCode="0%" sourceLinked="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D083-416B-835B-FC1B1D8EF3A8}"/>
                </c:ext>
              </c:extLst>
            </c:dLbl>
            <c:dLbl>
              <c:idx val="3"/>
              <c:numFmt formatCode="0%" sourceLinked="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7-D083-416B-835B-FC1B1D8EF3A8}"/>
                </c:ext>
              </c:extLst>
            </c:dLbl>
            <c:dLbl>
              <c:idx val="4"/>
              <c:numFmt formatCode="0%" sourceLinked="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9-D083-416B-835B-FC1B1D8EF3A8}"/>
                </c:ext>
              </c:extLst>
            </c:dLbl>
            <c:numFmt formatCode="0%" sourceLinked="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0.4</c:v>
                </c:pt>
                <c:pt idx="1">
                  <c:v>0.23</c:v>
                </c:pt>
                <c:pt idx="2">
                  <c:v>0.2</c:v>
                </c:pt>
                <c:pt idx="3">
                  <c:v>0.1</c:v>
                </c:pt>
                <c:pt idx="4">
                  <c:v>7.0000000000000007E-2</c:v>
                </c:pt>
              </c:numCache>
            </c:numRef>
          </c:val>
          <c:extLst>
            <c:ext xmlns:c16="http://schemas.microsoft.com/office/drawing/2014/chart" uri="{C3380CC4-5D6E-409C-BE32-E72D297353CC}">
              <c16:uniqueId val="{00000010-D083-416B-835B-FC1B1D8EF3A8}"/>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78389454994596264"/>
          <c:y val="0.29462447475755671"/>
          <c:w val="0.181104128039041"/>
          <c:h val="0.3267440553807538"/>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363636"/>
              </a:solidFill>
              <a:latin typeface="Helvetica LT Std" pitchFamily="34" charset="0"/>
              <a:ea typeface="+mn-ea"/>
              <a:cs typeface="+mn-cs"/>
            </a:defRPr>
          </a:pPr>
          <a:endParaRPr lang="en-US"/>
        </a:p>
      </c:txPr>
    </c:legend>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414272540256788"/>
          <c:y val="2.8071174201816325E-2"/>
          <c:w val="0.3418144818046393"/>
          <c:h val="0.95001959262134483"/>
        </c:manualLayout>
      </c:layout>
      <c:doughnut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9F0B-441B-9762-CD18FC958DB4}"/>
              </c:ext>
            </c:extLst>
          </c:dPt>
          <c:dPt>
            <c:idx val="1"/>
            <c:bubble3D val="0"/>
            <c:spPr>
              <a:solidFill>
                <a:srgbClr val="B4B5B5"/>
              </a:solidFill>
              <a:ln>
                <a:noFill/>
              </a:ln>
              <a:effectLst/>
            </c:spPr>
            <c:extLst>
              <c:ext xmlns:c16="http://schemas.microsoft.com/office/drawing/2014/chart" uri="{C3380CC4-5D6E-409C-BE32-E72D297353CC}">
                <c16:uniqueId val="{00000003-9F0B-441B-9762-CD18FC958DB4}"/>
              </c:ext>
            </c:extLst>
          </c:dPt>
          <c:dPt>
            <c:idx val="2"/>
            <c:bubble3D val="0"/>
            <c:spPr>
              <a:solidFill>
                <a:srgbClr val="9A9A9B"/>
              </a:solidFill>
              <a:ln>
                <a:noFill/>
              </a:ln>
              <a:effectLst/>
            </c:spPr>
            <c:extLst>
              <c:ext xmlns:c16="http://schemas.microsoft.com/office/drawing/2014/chart" uri="{C3380CC4-5D6E-409C-BE32-E72D297353CC}">
                <c16:uniqueId val="{00000005-9F0B-441B-9762-CD18FC958DB4}"/>
              </c:ext>
            </c:extLst>
          </c:dPt>
          <c:dPt>
            <c:idx val="3"/>
            <c:bubble3D val="0"/>
            <c:spPr>
              <a:solidFill>
                <a:schemeClr val="tx1"/>
              </a:solidFill>
              <a:ln>
                <a:noFill/>
              </a:ln>
              <a:effectLst/>
            </c:spPr>
            <c:extLst>
              <c:ext xmlns:c16="http://schemas.microsoft.com/office/drawing/2014/chart" uri="{C3380CC4-5D6E-409C-BE32-E72D297353CC}">
                <c16:uniqueId val="{00000007-9F0B-441B-9762-CD18FC958DB4}"/>
              </c:ext>
            </c:extLst>
          </c:dPt>
          <c:dPt>
            <c:idx val="4"/>
            <c:bubble3D val="0"/>
            <c:spPr>
              <a:solidFill>
                <a:srgbClr val="DEDEDE"/>
              </a:solidFill>
              <a:ln>
                <a:noFill/>
              </a:ln>
              <a:effectLst/>
            </c:spPr>
            <c:extLst>
              <c:ext xmlns:c16="http://schemas.microsoft.com/office/drawing/2014/chart" uri="{C3380CC4-5D6E-409C-BE32-E72D297353CC}">
                <c16:uniqueId val="{00000009-9F0B-441B-9762-CD18FC958DB4}"/>
              </c:ext>
            </c:extLst>
          </c:dPt>
          <c:dPt>
            <c:idx val="5"/>
            <c:bubble3D val="0"/>
            <c:spPr>
              <a:solidFill>
                <a:srgbClr val="BCBCBD"/>
              </a:solidFill>
              <a:ln>
                <a:noFill/>
              </a:ln>
              <a:effectLst/>
            </c:spPr>
            <c:extLst>
              <c:ext xmlns:c16="http://schemas.microsoft.com/office/drawing/2014/chart" uri="{C3380CC4-5D6E-409C-BE32-E72D297353CC}">
                <c16:uniqueId val="{0000000B-9F0B-441B-9762-CD18FC958DB4}"/>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9F0B-441B-9762-CD18FC958DB4}"/>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9F0B-441B-9762-CD18FC958DB4}"/>
              </c:ext>
            </c:extLst>
          </c:dPt>
          <c:dLbls>
            <c:dLbl>
              <c:idx val="3"/>
              <c:tx>
                <c:rich>
                  <a:bodyPr rot="0" spcFirstLastPara="1" vertOverflow="ellipsis" vert="horz" wrap="square" anchor="ctr" anchorCtr="1"/>
                  <a:lstStyle/>
                  <a:p>
                    <a:pPr>
                      <a:defRPr sz="1800" b="0" i="0" u="none" strike="noStrike" kern="1200" baseline="0">
                        <a:solidFill>
                          <a:schemeClr val="tx1"/>
                        </a:solidFill>
                        <a:latin typeface="+mj-lt"/>
                        <a:ea typeface="+mn-ea"/>
                        <a:cs typeface="+mn-cs"/>
                      </a:defRPr>
                    </a:pPr>
                    <a:fld id="{88617436-1F36-E54D-A029-814FE84F7ACF}" type="VALUE">
                      <a:rPr lang="en-US">
                        <a:solidFill>
                          <a:schemeClr val="bg1"/>
                        </a:solidFill>
                      </a:rPr>
                      <a:pPr>
                        <a:defRPr>
                          <a:latin typeface="+mj-lt"/>
                        </a:defRPr>
                      </a:pPr>
                      <a:t>[VALUE]</a:t>
                    </a:fld>
                    <a:endParaRPr lang="en-US"/>
                  </a:p>
                </c:rich>
              </c:tx>
              <c:numFmt formatCode="0%" sourceLinked="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F0B-441B-9762-CD18FC958DB4}"/>
                </c:ext>
              </c:extLst>
            </c:dLbl>
            <c:numFmt formatCode="0%" sourceLinked="0"/>
            <c:spPr>
              <a:noFill/>
              <a:ln>
                <a:noFill/>
              </a:ln>
              <a:effectLst/>
            </c:spPr>
            <c:txPr>
              <a:bodyPr rot="0" spcFirstLastPara="1" vertOverflow="ellipsis" vert="horz" wrap="square" anchor="ctr" anchorCtr="1"/>
              <a:lstStyle/>
              <a:p>
                <a:pPr>
                  <a:defRPr sz="1800" b="0" i="0" u="none" strike="noStrike" kern="1200" baseline="0">
                    <a:solidFill>
                      <a:schemeClr val="bg2"/>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0.3</c:v>
                </c:pt>
                <c:pt idx="1">
                  <c:v>0.23</c:v>
                </c:pt>
                <c:pt idx="2">
                  <c:v>0.2</c:v>
                </c:pt>
                <c:pt idx="3">
                  <c:v>0.1</c:v>
                </c:pt>
                <c:pt idx="4">
                  <c:v>7.0000000000000007E-2</c:v>
                </c:pt>
                <c:pt idx="5">
                  <c:v>0.15</c:v>
                </c:pt>
              </c:numCache>
            </c:numRef>
          </c:val>
          <c:extLst>
            <c:ext xmlns:c16="http://schemas.microsoft.com/office/drawing/2014/chart" uri="{C3380CC4-5D6E-409C-BE32-E72D297353CC}">
              <c16:uniqueId val="{00000010-9F0B-441B-9762-CD18FC958DB4}"/>
            </c:ext>
          </c:extLst>
        </c:ser>
        <c:dLbls>
          <c:showLegendKey val="0"/>
          <c:showVal val="0"/>
          <c:showCatName val="0"/>
          <c:showSerName val="0"/>
          <c:showPercent val="0"/>
          <c:showBubbleSize val="0"/>
          <c:showLeaderLines val="0"/>
        </c:dLbls>
        <c:firstSliceAng val="0"/>
        <c:holeSize val="57"/>
      </c:doughnutChart>
      <c:spPr>
        <a:noFill/>
        <a:ln>
          <a:noFill/>
        </a:ln>
        <a:effectLst/>
      </c:spPr>
    </c:plotArea>
    <c:legend>
      <c:legendPos val="r"/>
      <c:layout>
        <c:manualLayout>
          <c:xMode val="edge"/>
          <c:yMode val="edge"/>
          <c:x val="0.71182246222600543"/>
          <c:y val="0.29462447475755671"/>
          <c:w val="9.9719887210044697E-2"/>
          <c:h val="0.38357902777403524"/>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363636"/>
              </a:solidFill>
              <a:latin typeface="Helvetica LT Std" pitchFamily="34" charset="0"/>
              <a:ea typeface="+mn-ea"/>
              <a:cs typeface="+mn-cs"/>
            </a:defRPr>
          </a:pPr>
          <a:endParaRPr lang="en-US"/>
        </a:p>
      </c:txPr>
    </c:legend>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2221" y="892147"/>
            <a:ext cx="4513557" cy="253887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dirty="0"/>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286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2pPr>
    <a:lvl3pPr marL="10858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3pPr>
    <a:lvl4pPr marL="15430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4pPr>
    <a:lvl5pPr marL="20002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t>50</a:t>
            </a:fld>
            <a:endParaRPr lang="en-US" dirty="0"/>
          </a:p>
        </p:txBody>
      </p:sp>
    </p:spTree>
    <p:extLst>
      <p:ext uri="{BB962C8B-B14F-4D97-AF65-F5344CB8AC3E}">
        <p14:creationId xmlns:p14="http://schemas.microsoft.com/office/powerpoint/2010/main" val="1414274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3107C-0EFE-49AA-96DD-13AB464531C6}" type="slidenum">
              <a:rPr lang="en-US" smtClean="0"/>
              <a:t>63</a:t>
            </a:fld>
            <a:endParaRPr lang="en-US" dirty="0"/>
          </a:p>
        </p:txBody>
      </p:sp>
    </p:spTree>
    <p:extLst>
      <p:ext uri="{BB962C8B-B14F-4D97-AF65-F5344CB8AC3E}">
        <p14:creationId xmlns:p14="http://schemas.microsoft.com/office/powerpoint/2010/main" val="2684992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 Call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Line">
            <a:extLst>
              <a:ext uri="{FF2B5EF4-FFF2-40B4-BE49-F238E27FC236}">
                <a16:creationId xmlns:a16="http://schemas.microsoft.com/office/drawing/2014/main" id="{5359D3CD-F6D3-A1ED-DD12-B455553E8C25}"/>
              </a:ext>
            </a:extLst>
          </p:cNvPr>
          <p:cNvSpPr/>
          <p:nvPr userDrawn="1"/>
        </p:nvSpPr>
        <p:spPr>
          <a:xfrm flipV="1">
            <a:off x="3754966" y="1777767"/>
            <a:ext cx="0" cy="2640763"/>
          </a:xfrm>
          <a:prstGeom prst="line">
            <a:avLst/>
          </a:prstGeom>
          <a:ln w="25400">
            <a:solidFill>
              <a:schemeClr val="accent1"/>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dirty="0">
              <a:solidFill>
                <a:srgbClr val="000000"/>
              </a:solidFill>
              <a:latin typeface="+mj-lt"/>
              <a:sym typeface="FreightSansLFPro Light"/>
            </a:endParaRPr>
          </a:p>
        </p:txBody>
      </p:sp>
      <p:grpSp>
        <p:nvGrpSpPr>
          <p:cNvPr id="8" name="Group 7">
            <a:extLst>
              <a:ext uri="{FF2B5EF4-FFF2-40B4-BE49-F238E27FC236}">
                <a16:creationId xmlns:a16="http://schemas.microsoft.com/office/drawing/2014/main" id="{73897E8E-BFF1-8C50-1348-38A401AAC478}"/>
              </a:ext>
            </a:extLst>
          </p:cNvPr>
          <p:cNvGrpSpPr/>
          <p:nvPr userDrawn="1"/>
        </p:nvGrpSpPr>
        <p:grpSpPr>
          <a:xfrm>
            <a:off x="1569650" y="2359487"/>
            <a:ext cx="1477323" cy="1477323"/>
            <a:chOff x="1569650" y="2332063"/>
            <a:chExt cx="1477323" cy="1477323"/>
          </a:xfrm>
        </p:grpSpPr>
        <p:sp>
          <p:nvSpPr>
            <p:cNvPr id="9" name="Oval 8">
              <a:extLst>
                <a:ext uri="{FF2B5EF4-FFF2-40B4-BE49-F238E27FC236}">
                  <a16:creationId xmlns:a16="http://schemas.microsoft.com/office/drawing/2014/main" id="{4206CCDA-29F5-52A8-1F74-34631F203ABB}"/>
                </a:ext>
              </a:extLst>
            </p:cNvPr>
            <p:cNvSpPr/>
            <p:nvPr/>
          </p:nvSpPr>
          <p:spPr>
            <a:xfrm>
              <a:off x="1569650" y="2332063"/>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3867DAC-A39E-1617-0EEE-50328D3035D1}"/>
                </a:ext>
              </a:extLst>
            </p:cNvPr>
            <p:cNvPicPr>
              <a:picLocks noChangeAspect="1"/>
            </p:cNvPicPr>
            <p:nvPr/>
          </p:nvPicPr>
          <p:blipFill>
            <a:blip r:embed="rId2"/>
            <a:stretch>
              <a:fillRect/>
            </a:stretch>
          </p:blipFill>
          <p:spPr>
            <a:xfrm>
              <a:off x="1819361" y="2705100"/>
              <a:ext cx="977900" cy="723900"/>
            </a:xfrm>
            <a:prstGeom prst="rect">
              <a:avLst/>
            </a:prstGeom>
          </p:spPr>
        </p:pic>
      </p:grpSp>
      <p:sp>
        <p:nvSpPr>
          <p:cNvPr id="12" name="Text Placeholder 11">
            <a:extLst>
              <a:ext uri="{FF2B5EF4-FFF2-40B4-BE49-F238E27FC236}">
                <a16:creationId xmlns:a16="http://schemas.microsoft.com/office/drawing/2014/main" id="{BB211219-04F1-11DD-D180-789F379CE799}"/>
              </a:ext>
            </a:extLst>
          </p:cNvPr>
          <p:cNvSpPr>
            <a:spLocks noGrp="1"/>
          </p:cNvSpPr>
          <p:nvPr>
            <p:ph type="body" sz="quarter" idx="13" hasCustomPrompt="1"/>
          </p:nvPr>
        </p:nvSpPr>
        <p:spPr>
          <a:xfrm>
            <a:off x="4255623" y="2288927"/>
            <a:ext cx="6117016" cy="1611094"/>
          </a:xfrm>
        </p:spPr>
        <p:txBody>
          <a:bodyPr anchor="ctr" anchorCtr="0">
            <a:noAutofit/>
          </a:bodyPr>
          <a:lstStyle>
            <a:lvl1pPr marL="0" indent="0">
              <a:buNone/>
              <a:defRPr sz="3200"/>
            </a:lvl1pPr>
          </a:lstStyle>
          <a:p>
            <a:pPr marL="0" marR="0" lvl="0" indent="0" algn="l" defTabSz="914400" rtl="0" eaLnBrk="1" fontAlgn="auto" latinLnBrk="0" hangingPunct="1">
              <a:lnSpc>
                <a:spcPct val="90000"/>
              </a:lnSpc>
              <a:spcBef>
                <a:spcPts val="1000"/>
              </a:spcBef>
              <a:spcAft>
                <a:spcPts val="0"/>
              </a:spcAft>
              <a:buClr>
                <a:schemeClr val="tx1">
                  <a:lumMod val="60000"/>
                  <a:lumOff val="40000"/>
                </a:schemeClr>
              </a:buClr>
              <a:buSzTx/>
              <a:buFont typeface="Arial" panose="020B0604020202020204" pitchFamily="34" charset="0"/>
              <a:buNone/>
              <a:tabLst/>
              <a:defRPr/>
            </a:pP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Tree>
    <p:extLst>
      <p:ext uri="{BB962C8B-B14F-4D97-AF65-F5344CB8AC3E}">
        <p14:creationId xmlns:p14="http://schemas.microsoft.com/office/powerpoint/2010/main" val="175694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 + Takeaway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373145" y="6619165"/>
            <a:ext cx="431800" cy="365125"/>
          </a:xfrm>
        </p:spPr>
        <p:txBody>
          <a:bodyPr/>
          <a:lstStyle/>
          <a:p>
            <a:fld id="{AE726307-B9FA-44BB-9F13-9F53D863018F}" type="datetimeFigureOut">
              <a:rPr lang="en-US" smtClean="0"/>
              <a:t>11/30/23</a:t>
            </a:fld>
            <a:endParaRPr lang="en-US" dirty="0"/>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67CA224F-8B12-201F-32D4-12F88A52D321}"/>
              </a:ext>
            </a:extLst>
          </p:cNvPr>
          <p:cNvGrpSpPr/>
          <p:nvPr userDrawn="1"/>
        </p:nvGrpSpPr>
        <p:grpSpPr>
          <a:xfrm>
            <a:off x="1577738" y="1767058"/>
            <a:ext cx="1477323" cy="1477323"/>
            <a:chOff x="1729554" y="1630716"/>
            <a:chExt cx="1477323" cy="1477323"/>
          </a:xfrm>
        </p:grpSpPr>
        <p:sp>
          <p:nvSpPr>
            <p:cNvPr id="2" name="Oval 1">
              <a:extLst>
                <a:ext uri="{FF2B5EF4-FFF2-40B4-BE49-F238E27FC236}">
                  <a16:creationId xmlns:a16="http://schemas.microsoft.com/office/drawing/2014/main" id="{4569E3B2-6968-C038-6ABA-EFCFD082A472}"/>
                </a:ext>
              </a:extLst>
            </p:cNvPr>
            <p:cNvSpPr/>
            <p:nvPr userDrawn="1"/>
          </p:nvSpPr>
          <p:spPr>
            <a:xfrm>
              <a:off x="1729554"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329A7955-1AE9-B530-C04E-6A1987B3ECDC}"/>
                </a:ext>
              </a:extLst>
            </p:cNvPr>
            <p:cNvPicPr>
              <a:picLocks noChangeAspect="1"/>
            </p:cNvPicPr>
            <p:nvPr userDrawn="1"/>
          </p:nvPicPr>
          <p:blipFill>
            <a:blip r:embed="rId2"/>
            <a:stretch>
              <a:fillRect/>
            </a:stretch>
          </p:blipFill>
          <p:spPr>
            <a:xfrm>
              <a:off x="1839565" y="2109027"/>
              <a:ext cx="1257300" cy="647700"/>
            </a:xfrm>
            <a:prstGeom prst="rect">
              <a:avLst/>
            </a:prstGeom>
          </p:spPr>
        </p:pic>
      </p:grpSp>
      <p:grpSp>
        <p:nvGrpSpPr>
          <p:cNvPr id="31" name="Group 30">
            <a:extLst>
              <a:ext uri="{FF2B5EF4-FFF2-40B4-BE49-F238E27FC236}">
                <a16:creationId xmlns:a16="http://schemas.microsoft.com/office/drawing/2014/main" id="{88CB485A-88A0-2F37-BD5F-B7C4A8563F7D}"/>
              </a:ext>
            </a:extLst>
          </p:cNvPr>
          <p:cNvGrpSpPr/>
          <p:nvPr userDrawn="1"/>
        </p:nvGrpSpPr>
        <p:grpSpPr>
          <a:xfrm>
            <a:off x="5357339" y="1767058"/>
            <a:ext cx="1477323" cy="1477323"/>
            <a:chOff x="5357338" y="1630716"/>
            <a:chExt cx="1477323" cy="1477323"/>
          </a:xfrm>
        </p:grpSpPr>
        <p:sp>
          <p:nvSpPr>
            <p:cNvPr id="7" name="Oval 6">
              <a:extLst>
                <a:ext uri="{FF2B5EF4-FFF2-40B4-BE49-F238E27FC236}">
                  <a16:creationId xmlns:a16="http://schemas.microsoft.com/office/drawing/2014/main" id="{C27A171C-5FDC-EC20-F65E-D75D51B9D9AC}"/>
                </a:ext>
              </a:extLst>
            </p:cNvPr>
            <p:cNvSpPr/>
            <p:nvPr userDrawn="1"/>
          </p:nvSpPr>
          <p:spPr>
            <a:xfrm>
              <a:off x="5357338"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42AE395A-A12E-AA91-1231-44CDB596CC8D}"/>
                </a:ext>
              </a:extLst>
            </p:cNvPr>
            <p:cNvPicPr>
              <a:picLocks noChangeAspect="1"/>
            </p:cNvPicPr>
            <p:nvPr userDrawn="1"/>
          </p:nvPicPr>
          <p:blipFill>
            <a:blip r:embed="rId3"/>
            <a:stretch>
              <a:fillRect/>
            </a:stretch>
          </p:blipFill>
          <p:spPr>
            <a:xfrm>
              <a:off x="5587998" y="1982027"/>
              <a:ext cx="1016000" cy="774700"/>
            </a:xfrm>
            <a:prstGeom prst="rect">
              <a:avLst/>
            </a:prstGeom>
          </p:spPr>
        </p:pic>
      </p:grpSp>
      <p:grpSp>
        <p:nvGrpSpPr>
          <p:cNvPr id="32" name="Group 31">
            <a:extLst>
              <a:ext uri="{FF2B5EF4-FFF2-40B4-BE49-F238E27FC236}">
                <a16:creationId xmlns:a16="http://schemas.microsoft.com/office/drawing/2014/main" id="{8DF01D70-82FC-26AA-000C-FA6F80071D28}"/>
              </a:ext>
            </a:extLst>
          </p:cNvPr>
          <p:cNvGrpSpPr/>
          <p:nvPr userDrawn="1"/>
        </p:nvGrpSpPr>
        <p:grpSpPr>
          <a:xfrm>
            <a:off x="9136940" y="1767058"/>
            <a:ext cx="1477323" cy="1477323"/>
            <a:chOff x="8985123" y="1630716"/>
            <a:chExt cx="1477323" cy="1477323"/>
          </a:xfrm>
        </p:grpSpPr>
        <p:sp>
          <p:nvSpPr>
            <p:cNvPr id="8" name="Oval 7">
              <a:extLst>
                <a:ext uri="{FF2B5EF4-FFF2-40B4-BE49-F238E27FC236}">
                  <a16:creationId xmlns:a16="http://schemas.microsoft.com/office/drawing/2014/main" id="{F4027D6D-7D40-35F4-BCC8-C89B81DD14D1}"/>
                </a:ext>
              </a:extLst>
            </p:cNvPr>
            <p:cNvSpPr/>
            <p:nvPr userDrawn="1"/>
          </p:nvSpPr>
          <p:spPr>
            <a:xfrm>
              <a:off x="8985123" y="1630716"/>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43197FAB-7165-2494-B04D-A1CF82931D88}"/>
                </a:ext>
              </a:extLst>
            </p:cNvPr>
            <p:cNvPicPr>
              <a:picLocks noChangeAspect="1"/>
            </p:cNvPicPr>
            <p:nvPr userDrawn="1"/>
          </p:nvPicPr>
          <p:blipFill>
            <a:blip r:embed="rId4"/>
            <a:stretch>
              <a:fillRect/>
            </a:stretch>
          </p:blipFill>
          <p:spPr>
            <a:xfrm>
              <a:off x="9412631" y="1861377"/>
              <a:ext cx="622300" cy="1016000"/>
            </a:xfrm>
            <a:prstGeom prst="rect">
              <a:avLst/>
            </a:prstGeom>
          </p:spPr>
        </p:pic>
      </p:grpSp>
      <p:sp>
        <p:nvSpPr>
          <p:cNvPr id="23" name="Text Placeholder 22">
            <a:extLst>
              <a:ext uri="{FF2B5EF4-FFF2-40B4-BE49-F238E27FC236}">
                <a16:creationId xmlns:a16="http://schemas.microsoft.com/office/drawing/2014/main" id="{E63DE947-20C7-07B3-B599-59DDA74DC291}"/>
              </a:ext>
            </a:extLst>
          </p:cNvPr>
          <p:cNvSpPr>
            <a:spLocks noGrp="1"/>
          </p:cNvSpPr>
          <p:nvPr>
            <p:ph type="body" sz="quarter" idx="13" hasCustomPrompt="1"/>
          </p:nvPr>
        </p:nvSpPr>
        <p:spPr>
          <a:xfrm>
            <a:off x="1099053"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6" name="Text Placeholder 25">
            <a:extLst>
              <a:ext uri="{FF2B5EF4-FFF2-40B4-BE49-F238E27FC236}">
                <a16:creationId xmlns:a16="http://schemas.microsoft.com/office/drawing/2014/main" id="{F6E233D9-133D-B2B7-3899-B9EE86608532}"/>
              </a:ext>
            </a:extLst>
          </p:cNvPr>
          <p:cNvSpPr>
            <a:spLocks noGrp="1"/>
          </p:cNvSpPr>
          <p:nvPr>
            <p:ph type="body" sz="quarter" idx="14" hasCustomPrompt="1"/>
          </p:nvPr>
        </p:nvSpPr>
        <p:spPr>
          <a:xfrm>
            <a:off x="661430"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7" name="Text Placeholder 22">
            <a:extLst>
              <a:ext uri="{FF2B5EF4-FFF2-40B4-BE49-F238E27FC236}">
                <a16:creationId xmlns:a16="http://schemas.microsoft.com/office/drawing/2014/main" id="{0E2C6F58-210F-E81A-3B76-7A08941418E2}"/>
              </a:ext>
            </a:extLst>
          </p:cNvPr>
          <p:cNvSpPr>
            <a:spLocks noGrp="1"/>
          </p:cNvSpPr>
          <p:nvPr>
            <p:ph type="body" sz="quarter" idx="15" hasCustomPrompt="1"/>
          </p:nvPr>
        </p:nvSpPr>
        <p:spPr>
          <a:xfrm>
            <a:off x="4878654"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8" name="Text Placeholder 25">
            <a:extLst>
              <a:ext uri="{FF2B5EF4-FFF2-40B4-BE49-F238E27FC236}">
                <a16:creationId xmlns:a16="http://schemas.microsoft.com/office/drawing/2014/main" id="{BBE5A13D-0E36-803E-CAFB-43650547FF2D}"/>
              </a:ext>
            </a:extLst>
          </p:cNvPr>
          <p:cNvSpPr>
            <a:spLocks noGrp="1"/>
          </p:cNvSpPr>
          <p:nvPr>
            <p:ph type="body" sz="quarter" idx="16" hasCustomPrompt="1"/>
          </p:nvPr>
        </p:nvSpPr>
        <p:spPr>
          <a:xfrm>
            <a:off x="4441031"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9" name="Text Placeholder 22">
            <a:extLst>
              <a:ext uri="{FF2B5EF4-FFF2-40B4-BE49-F238E27FC236}">
                <a16:creationId xmlns:a16="http://schemas.microsoft.com/office/drawing/2014/main" id="{809AC7D3-F5F5-8B08-E0AC-6A0E02AAC811}"/>
              </a:ext>
            </a:extLst>
          </p:cNvPr>
          <p:cNvSpPr>
            <a:spLocks noGrp="1"/>
          </p:cNvSpPr>
          <p:nvPr>
            <p:ph type="body" sz="quarter" idx="17" hasCustomPrompt="1"/>
          </p:nvPr>
        </p:nvSpPr>
        <p:spPr>
          <a:xfrm>
            <a:off x="8658255"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30" name="Text Placeholder 25">
            <a:extLst>
              <a:ext uri="{FF2B5EF4-FFF2-40B4-BE49-F238E27FC236}">
                <a16:creationId xmlns:a16="http://schemas.microsoft.com/office/drawing/2014/main" id="{459300A1-6BFF-7356-68A3-400B15A2D59E}"/>
              </a:ext>
            </a:extLst>
          </p:cNvPr>
          <p:cNvSpPr>
            <a:spLocks noGrp="1"/>
          </p:cNvSpPr>
          <p:nvPr>
            <p:ph type="body" sz="quarter" idx="18" hasCustomPrompt="1"/>
          </p:nvPr>
        </p:nvSpPr>
        <p:spPr>
          <a:xfrm>
            <a:off x="8220632"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Tree>
    <p:extLst>
      <p:ext uri="{BB962C8B-B14F-4D97-AF65-F5344CB8AC3E}">
        <p14:creationId xmlns:p14="http://schemas.microsoft.com/office/powerpoint/2010/main" val="413663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lvl1pPr>
              <a:defRPr>
                <a:solidFill>
                  <a:schemeClr val="tx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6FD4D3-C966-4822-9387-3AB4F151E8F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5" name="Footer Placeholder 4">
            <a:extLst>
              <a:ext uri="{FF2B5EF4-FFF2-40B4-BE49-F238E27FC236}">
                <a16:creationId xmlns:a16="http://schemas.microsoft.com/office/drawing/2014/main" id="{EB8A9C57-F7B9-4DC2-907D-CA3EDFBA9164}"/>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6" name="Slide Number Placeholder 5">
            <a:extLst>
              <a:ext uri="{FF2B5EF4-FFF2-40B4-BE49-F238E27FC236}">
                <a16:creationId xmlns:a16="http://schemas.microsoft.com/office/drawing/2014/main" id="{37BCE83C-A73A-4EF4-ADCE-C29A3F117BBD}"/>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 Grids</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2"/>
            <a:ext cx="2661854" cy="1797997"/>
            <a:chOff x="-2931" y="-4852"/>
            <a:chExt cx="17157" cy="11589"/>
          </a:xfrm>
        </p:grpSpPr>
        <p:sp>
          <p:nvSpPr>
            <p:cNvPr id="26" name="T fill" hidden="1">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hidden="1">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hidden="1">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hidden="1">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Video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11/30/23</a:t>
            </a:fld>
            <a:endParaRPr lang="en-US" dirty="0"/>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fld id="{AE726307-B9FA-44BB-9F13-9F53D863018F}" type="datetimeFigureOut">
              <a:rPr lang="en-US" smtClean="0"/>
              <a:pPr/>
              <a:t>11/30/23</a:t>
            </a:fld>
            <a:endParaRPr lang="en-US" dirty="0"/>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746" r:id="rId29"/>
    <p:sldLayoutId id="2147483747" r:id="rId30"/>
    <p:sldLayoutId id="2147483655" r:id="rId31"/>
    <p:sldLayoutId id="2147483692" r:id="rId32"/>
    <p:sldLayoutId id="2147483668" r:id="rId33"/>
    <p:sldLayoutId id="2147483669" r:id="rId34"/>
    <p:sldLayoutId id="2147483670" r:id="rId35"/>
    <p:sldLayoutId id="2147483671" r:id="rId36"/>
    <p:sldLayoutId id="2147483672" r:id="rId37"/>
    <p:sldLayoutId id="2147483673" r:id="rId38"/>
    <p:sldLayoutId id="2147483674" r:id="rId39"/>
    <p:sldLayoutId id="2147483709" r:id="rId40"/>
    <p:sldLayoutId id="2147483675" r:id="rId41"/>
    <p:sldLayoutId id="2147483676" r:id="rId42"/>
    <p:sldLayoutId id="2147483677" r:id="rId43"/>
    <p:sldLayoutId id="2147483678" r:id="rId44"/>
    <p:sldLayoutId id="2147483679" r:id="rId45"/>
    <p:sldLayoutId id="2147483680" r:id="rId46"/>
    <p:sldLayoutId id="2147483681" r:id="rId47"/>
    <p:sldLayoutId id="2147483682" r:id="rId48"/>
    <p:sldLayoutId id="2147483683" r:id="rId49"/>
    <p:sldLayoutId id="2147483684" r:id="rId50"/>
    <p:sldLayoutId id="2147483685" r:id="rId51"/>
    <p:sldLayoutId id="2147483686" r:id="rId52"/>
    <p:sldLayoutId id="2147483687" r:id="rId53"/>
    <p:sldLayoutId id="2147483688" r:id="rId54"/>
    <p:sldLayoutId id="214748368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03" r:id="rId80"/>
    <p:sldLayoutId id="2147483704"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userDrawn="1">
          <p15:clr>
            <a:srgbClr val="F26B43"/>
          </p15:clr>
        </p15:guide>
        <p15:guide id="4" pos="7536" userDrawn="1">
          <p15:clr>
            <a:srgbClr val="F26B43"/>
          </p15:clr>
        </p15:guide>
        <p15:guide id="7" orient="horz" pos="144" userDrawn="1">
          <p15:clr>
            <a:srgbClr val="F26B43"/>
          </p15:clr>
        </p15:guide>
        <p15:guide id="8" orient="horz" pos="4176" userDrawn="1">
          <p15:clr>
            <a:srgbClr val="F26B43"/>
          </p15:clr>
        </p15:guide>
        <p15:guide id="9" orient="horz" pos="3720" userDrawn="1">
          <p15:clr>
            <a:srgbClr val="F26B43"/>
          </p15:clr>
        </p15:guide>
        <p15:guide id="10" pos="288" userDrawn="1">
          <p15:clr>
            <a:srgbClr val="A4A3A4"/>
          </p15:clr>
        </p15:guide>
        <p15:guide id="11" pos="73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jpeg"/><Relationship Id="rId1" Type="http://schemas.openxmlformats.org/officeDocument/2006/relationships/slideLayout" Target="../slideLayouts/slideLayout15.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jpeg"/><Relationship Id="rId1" Type="http://schemas.openxmlformats.org/officeDocument/2006/relationships/slideLayout" Target="../slideLayouts/slideLayout16.xml"/><Relationship Id="rId5" Type="http://schemas.openxmlformats.org/officeDocument/2006/relationships/image" Target="../media/image27.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jpeg"/><Relationship Id="rId1" Type="http://schemas.openxmlformats.org/officeDocument/2006/relationships/slideLayout" Target="../slideLayouts/slideLayout17.xml"/><Relationship Id="rId6" Type="http://schemas.openxmlformats.org/officeDocument/2006/relationships/image" Target="../media/image24.jpeg"/><Relationship Id="rId5" Type="http://schemas.openxmlformats.org/officeDocument/2006/relationships/image" Target="../media/image27.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7.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jpeg"/><Relationship Id="rId1" Type="http://schemas.openxmlformats.org/officeDocument/2006/relationships/slideLayout" Target="../slideLayouts/slideLayout21.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jpeg"/><Relationship Id="rId1" Type="http://schemas.openxmlformats.org/officeDocument/2006/relationships/slideLayout" Target="../slideLayouts/slideLayout22.xml"/><Relationship Id="rId5" Type="http://schemas.openxmlformats.org/officeDocument/2006/relationships/image" Target="../media/image27.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jpeg"/><Relationship Id="rId1" Type="http://schemas.openxmlformats.org/officeDocument/2006/relationships/slideLayout" Target="../slideLayouts/slideLayout23.xml"/><Relationship Id="rId6" Type="http://schemas.openxmlformats.org/officeDocument/2006/relationships/image" Target="../media/image24.jpeg"/><Relationship Id="rId5" Type="http://schemas.openxmlformats.org/officeDocument/2006/relationships/image" Target="../media/image27.jpe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24.xml"/><Relationship Id="rId6" Type="http://schemas.openxmlformats.org/officeDocument/2006/relationships/image" Target="../media/image24.jpeg"/><Relationship Id="rId5" Type="http://schemas.openxmlformats.org/officeDocument/2006/relationships/image" Target="../media/image27.jpe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9.jpeg"/><Relationship Id="rId1" Type="http://schemas.openxmlformats.org/officeDocument/2006/relationships/slideLayout" Target="../slideLayouts/slideLayout35.xml"/><Relationship Id="rId4" Type="http://schemas.openxmlformats.org/officeDocument/2006/relationships/image" Target="../media/image40.jpeg"/></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6.xml"/><Relationship Id="rId5" Type="http://schemas.openxmlformats.org/officeDocument/2006/relationships/image" Target="../media/image44.jpeg"/><Relationship Id="rId4" Type="http://schemas.openxmlformats.org/officeDocument/2006/relationships/image" Target="../media/image43.jpeg"/></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5.jpeg"/><Relationship Id="rId1" Type="http://schemas.openxmlformats.org/officeDocument/2006/relationships/slideLayout" Target="../slideLayouts/slideLayout45.xml"/><Relationship Id="rId6" Type="http://schemas.openxmlformats.org/officeDocument/2006/relationships/image" Target="../media/image24.jpeg"/><Relationship Id="rId5" Type="http://schemas.openxmlformats.org/officeDocument/2006/relationships/image" Target="../media/image28.jpeg"/><Relationship Id="rId4" Type="http://schemas.openxmlformats.org/officeDocument/2006/relationships/image" Target="../media/image29.jpeg"/></Relationships>
</file>

<file path=ppt/slides/_rels/slide5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9.jpeg"/><Relationship Id="rId1" Type="http://schemas.openxmlformats.org/officeDocument/2006/relationships/slideLayout" Target="../slideLayouts/slideLayout59.xml"/><Relationship Id="rId4" Type="http://schemas.openxmlformats.org/officeDocument/2006/relationships/image" Target="../media/image40.jpeg"/></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0.xml"/><Relationship Id="rId5" Type="http://schemas.openxmlformats.org/officeDocument/2006/relationships/image" Target="../media/image44.jpeg"/><Relationship Id="rId4" Type="http://schemas.openxmlformats.org/officeDocument/2006/relationships/image" Target="../media/image43.jpeg"/></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5.jpeg"/><Relationship Id="rId1" Type="http://schemas.openxmlformats.org/officeDocument/2006/relationships/slideLayout" Target="../slideLayouts/slideLayout69.xml"/><Relationship Id="rId6" Type="http://schemas.openxmlformats.org/officeDocument/2006/relationships/image" Target="../media/image24.jpeg"/><Relationship Id="rId5" Type="http://schemas.openxmlformats.org/officeDocument/2006/relationships/image" Target="../media/image28.jpeg"/><Relationship Id="rId4" Type="http://schemas.openxmlformats.org/officeDocument/2006/relationships/image" Target="../media/image2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hyperlink" Target="https://www.stocksy.com/" TargetMode="External"/><Relationship Id="rId13" Type="http://schemas.openxmlformats.org/officeDocument/2006/relationships/image" Target="../media/image54.jpeg"/><Relationship Id="rId18" Type="http://schemas.openxmlformats.org/officeDocument/2006/relationships/hyperlink" Target="https://thenounproject.com/" TargetMode="External"/><Relationship Id="rId3" Type="http://schemas.openxmlformats.org/officeDocument/2006/relationships/hyperlink" Target="https://www.123rf.com/" TargetMode="External"/><Relationship Id="rId21" Type="http://schemas.openxmlformats.org/officeDocument/2006/relationships/image" Target="../media/image58.jpeg"/><Relationship Id="rId7" Type="http://schemas.openxmlformats.org/officeDocument/2006/relationships/image" Target="../media/image51.jpeg"/><Relationship Id="rId12" Type="http://schemas.openxmlformats.org/officeDocument/2006/relationships/hyperlink" Target="https://pixabay.com/" TargetMode="External"/><Relationship Id="rId17" Type="http://schemas.openxmlformats.org/officeDocument/2006/relationships/image" Target="../media/image56.png"/><Relationship Id="rId2" Type="http://schemas.openxmlformats.org/officeDocument/2006/relationships/hyperlink" Target="https://assetbank.ath.utk.edu/" TargetMode="External"/><Relationship Id="rId16" Type="http://schemas.openxmlformats.org/officeDocument/2006/relationships/hyperlink" Target="https://search.creativecommons.org/" TargetMode="External"/><Relationship Id="rId20" Type="http://schemas.openxmlformats.org/officeDocument/2006/relationships/hyperlink" Target="https://www.flaticon.com/" TargetMode="External"/><Relationship Id="rId1" Type="http://schemas.openxmlformats.org/officeDocument/2006/relationships/slideLayout" Target="../slideLayouts/slideLayout28.xml"/><Relationship Id="rId6" Type="http://schemas.openxmlformats.org/officeDocument/2006/relationships/hyperlink" Target="https://www.shutterstock.com/home" TargetMode="External"/><Relationship Id="rId11" Type="http://schemas.openxmlformats.org/officeDocument/2006/relationships/image" Target="../media/image53.jpeg"/><Relationship Id="rId5" Type="http://schemas.openxmlformats.org/officeDocument/2006/relationships/image" Target="../media/image50.jpeg"/><Relationship Id="rId15" Type="http://schemas.openxmlformats.org/officeDocument/2006/relationships/image" Target="../media/image55.jpeg"/><Relationship Id="rId10" Type="http://schemas.openxmlformats.org/officeDocument/2006/relationships/hyperlink" Target="https://unsplash.com/" TargetMode="External"/><Relationship Id="rId19" Type="http://schemas.openxmlformats.org/officeDocument/2006/relationships/image" Target="../media/image57.png"/><Relationship Id="rId4" Type="http://schemas.openxmlformats.org/officeDocument/2006/relationships/image" Target="../media/image49.jpg"/><Relationship Id="rId9" Type="http://schemas.openxmlformats.org/officeDocument/2006/relationships/image" Target="../media/image52.jpeg"/><Relationship Id="rId14" Type="http://schemas.openxmlformats.org/officeDocument/2006/relationships/hyperlink" Target="https://www.pexels.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515BC-D8D4-4FC8-88F2-3FF1530E7454}"/>
              </a:ext>
            </a:extLst>
          </p:cNvPr>
          <p:cNvSpPr>
            <a:spLocks noGrp="1"/>
          </p:cNvSpPr>
          <p:nvPr>
            <p:ph type="title"/>
          </p:nvPr>
        </p:nvSpPr>
        <p:spPr/>
        <p:txBody>
          <a:bodyPr>
            <a:noAutofit/>
          </a:bodyPr>
          <a:lstStyle/>
          <a:p>
            <a:r>
              <a:rPr lang="en-US" sz="3600" dirty="0"/>
              <a:t>Digital Twins: A Simulation-Based Realtime Stochastic Approach for Fighting Wildfires</a:t>
            </a:r>
          </a:p>
        </p:txBody>
      </p:sp>
      <p:sp>
        <p:nvSpPr>
          <p:cNvPr id="4" name="Rectangle 3">
            <a:extLst>
              <a:ext uri="{FF2B5EF4-FFF2-40B4-BE49-F238E27FC236}">
                <a16:creationId xmlns:a16="http://schemas.microsoft.com/office/drawing/2014/main" id="{8DF0776C-6B6A-4F03-844D-1ED39AD123E6}"/>
              </a:ext>
            </a:extLst>
          </p:cNvPr>
          <p:cNvSpPr/>
          <p:nvPr/>
        </p:nvSpPr>
        <p:spPr>
          <a:xfrm>
            <a:off x="12521480" y="520505"/>
            <a:ext cx="3981157" cy="317929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instructions</a:t>
            </a:r>
          </a:p>
        </p:txBody>
      </p:sp>
    </p:spTree>
    <p:extLst>
      <p:ext uri="{BB962C8B-B14F-4D97-AF65-F5344CB8AC3E}">
        <p14:creationId xmlns:p14="http://schemas.microsoft.com/office/powerpoint/2010/main" val="241515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B30E-884E-BE33-EA70-BF3B153C56AB}"/>
              </a:ext>
            </a:extLst>
          </p:cNvPr>
          <p:cNvSpPr>
            <a:spLocks noGrp="1"/>
          </p:cNvSpPr>
          <p:nvPr>
            <p:ph type="title"/>
          </p:nvPr>
        </p:nvSpPr>
        <p:spPr/>
        <p:txBody>
          <a:bodyPr/>
          <a:lstStyle/>
          <a:p>
            <a:r>
              <a:rPr lang="en-US" dirty="0"/>
              <a:t>STEP3/STEP4</a:t>
            </a:r>
            <a:endParaRPr lang="es-PE" dirty="0"/>
          </a:p>
        </p:txBody>
      </p:sp>
      <p:sp>
        <p:nvSpPr>
          <p:cNvPr id="4" name="Rectangle 3">
            <a:extLst>
              <a:ext uri="{FF2B5EF4-FFF2-40B4-BE49-F238E27FC236}">
                <a16:creationId xmlns:a16="http://schemas.microsoft.com/office/drawing/2014/main" id="{187A2B89-8A32-422D-216C-07CB9960BFCA}"/>
              </a:ext>
            </a:extLst>
          </p:cNvPr>
          <p:cNvSpPr/>
          <p:nvPr/>
        </p:nvSpPr>
        <p:spPr>
          <a:xfrm>
            <a:off x="2661920" y="186944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Signals (Makino &amp; </a:t>
            </a:r>
            <a:r>
              <a:rPr lang="en-US" dirty="0" err="1"/>
              <a:t>Boening</a:t>
            </a:r>
            <a:r>
              <a:rPr lang="en-US" dirty="0"/>
              <a:t>)</a:t>
            </a:r>
            <a:endParaRPr lang="es-PE" dirty="0"/>
          </a:p>
        </p:txBody>
      </p:sp>
      <p:sp>
        <p:nvSpPr>
          <p:cNvPr id="5" name="Rectangle 4">
            <a:extLst>
              <a:ext uri="{FF2B5EF4-FFF2-40B4-BE49-F238E27FC236}">
                <a16:creationId xmlns:a16="http://schemas.microsoft.com/office/drawing/2014/main" id="{8A05F70E-0504-2310-6BDA-0A9497647D7D}"/>
              </a:ext>
            </a:extLst>
          </p:cNvPr>
          <p:cNvSpPr/>
          <p:nvPr/>
        </p:nvSpPr>
        <p:spPr>
          <a:xfrm>
            <a:off x="2661920" y="259080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CV Scoring</a:t>
            </a:r>
            <a:endParaRPr lang="es-PE" dirty="0"/>
          </a:p>
        </p:txBody>
      </p:sp>
      <p:sp>
        <p:nvSpPr>
          <p:cNvPr id="6" name="Rectangle 5">
            <a:extLst>
              <a:ext uri="{FF2B5EF4-FFF2-40B4-BE49-F238E27FC236}">
                <a16:creationId xmlns:a16="http://schemas.microsoft.com/office/drawing/2014/main" id="{EB3E8665-8D9D-B066-4790-79720EF916B6}"/>
              </a:ext>
            </a:extLst>
          </p:cNvPr>
          <p:cNvSpPr/>
          <p:nvPr/>
        </p:nvSpPr>
        <p:spPr>
          <a:xfrm>
            <a:off x="2661920" y="333756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Train-Test (Calibration &amp; Testing)</a:t>
            </a:r>
            <a:endParaRPr lang="es-PE" dirty="0"/>
          </a:p>
        </p:txBody>
      </p:sp>
      <p:sp>
        <p:nvSpPr>
          <p:cNvPr id="7" name="Rectangle 6">
            <a:extLst>
              <a:ext uri="{FF2B5EF4-FFF2-40B4-BE49-F238E27FC236}">
                <a16:creationId xmlns:a16="http://schemas.microsoft.com/office/drawing/2014/main" id="{3EF051B8-6E02-E04E-E576-4F98FF9EA936}"/>
              </a:ext>
            </a:extLst>
          </p:cNvPr>
          <p:cNvSpPr/>
          <p:nvPr/>
        </p:nvSpPr>
        <p:spPr>
          <a:xfrm>
            <a:off x="2661920" y="4114801"/>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Sequence Generation</a:t>
            </a:r>
            <a:endParaRPr lang="es-PE" dirty="0"/>
          </a:p>
        </p:txBody>
      </p:sp>
      <p:sp>
        <p:nvSpPr>
          <p:cNvPr id="8" name="Rectangle 7">
            <a:extLst>
              <a:ext uri="{FF2B5EF4-FFF2-40B4-BE49-F238E27FC236}">
                <a16:creationId xmlns:a16="http://schemas.microsoft.com/office/drawing/2014/main" id="{79291184-607C-9EBE-1665-6FFEE7165057}"/>
              </a:ext>
            </a:extLst>
          </p:cNvPr>
          <p:cNvSpPr/>
          <p:nvPr/>
        </p:nvSpPr>
        <p:spPr>
          <a:xfrm>
            <a:off x="2661920" y="4892042"/>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 Datapoint Based</a:t>
            </a:r>
            <a:endParaRPr lang="es-PE" dirty="0"/>
          </a:p>
        </p:txBody>
      </p:sp>
      <p:sp>
        <p:nvSpPr>
          <p:cNvPr id="9" name="Rectangle 8">
            <a:extLst>
              <a:ext uri="{FF2B5EF4-FFF2-40B4-BE49-F238E27FC236}">
                <a16:creationId xmlns:a16="http://schemas.microsoft.com/office/drawing/2014/main" id="{47017715-3CC4-0FD9-774D-AD3BD6367052}"/>
              </a:ext>
            </a:extLst>
          </p:cNvPr>
          <p:cNvSpPr/>
          <p:nvPr/>
        </p:nvSpPr>
        <p:spPr>
          <a:xfrm>
            <a:off x="6563360" y="1869440"/>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 Datapoint Based</a:t>
            </a:r>
            <a:endParaRPr lang="es-PE" dirty="0"/>
          </a:p>
        </p:txBody>
      </p:sp>
      <p:cxnSp>
        <p:nvCxnSpPr>
          <p:cNvPr id="11" name="Connector: Elbow 10">
            <a:extLst>
              <a:ext uri="{FF2B5EF4-FFF2-40B4-BE49-F238E27FC236}">
                <a16:creationId xmlns:a16="http://schemas.microsoft.com/office/drawing/2014/main" id="{EFDE43AA-32CC-4A42-11EB-4BF1359B4A0B}"/>
              </a:ext>
            </a:extLst>
          </p:cNvPr>
          <p:cNvCxnSpPr>
            <a:stCxn id="8" idx="3"/>
            <a:endCxn id="9" idx="1"/>
          </p:cNvCxnSpPr>
          <p:nvPr/>
        </p:nvCxnSpPr>
        <p:spPr>
          <a:xfrm flipV="1">
            <a:off x="5791200" y="2189480"/>
            <a:ext cx="772160" cy="302260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F20D988-86AA-C310-E2E6-ED1473F96914}"/>
              </a:ext>
            </a:extLst>
          </p:cNvPr>
          <p:cNvSpPr/>
          <p:nvPr/>
        </p:nvSpPr>
        <p:spPr>
          <a:xfrm>
            <a:off x="6563360" y="2680241"/>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DataPoint</a:t>
            </a:r>
            <a:endParaRPr lang="es-PE" dirty="0"/>
          </a:p>
        </p:txBody>
      </p:sp>
      <p:sp>
        <p:nvSpPr>
          <p:cNvPr id="13" name="Rectangle 12">
            <a:extLst>
              <a:ext uri="{FF2B5EF4-FFF2-40B4-BE49-F238E27FC236}">
                <a16:creationId xmlns:a16="http://schemas.microsoft.com/office/drawing/2014/main" id="{40294BD6-B59F-0A62-4BDB-E97BD9E5F7FF}"/>
              </a:ext>
            </a:extLst>
          </p:cNvPr>
          <p:cNvSpPr/>
          <p:nvPr/>
        </p:nvSpPr>
        <p:spPr>
          <a:xfrm>
            <a:off x="6563360" y="3473638"/>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Threshold and Threshold Ratio Calibration</a:t>
            </a:r>
            <a:endParaRPr lang="es-PE" dirty="0"/>
          </a:p>
        </p:txBody>
      </p:sp>
      <p:sp>
        <p:nvSpPr>
          <p:cNvPr id="14" name="Rectangle 13">
            <a:extLst>
              <a:ext uri="{FF2B5EF4-FFF2-40B4-BE49-F238E27FC236}">
                <a16:creationId xmlns:a16="http://schemas.microsoft.com/office/drawing/2014/main" id="{4A273225-BF3E-2F45-6DDC-D651E54FAD9A}"/>
              </a:ext>
            </a:extLst>
          </p:cNvPr>
          <p:cNvSpPr/>
          <p:nvPr/>
        </p:nvSpPr>
        <p:spPr>
          <a:xfrm>
            <a:off x="6563360" y="4251962"/>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Fold Testing</a:t>
            </a:r>
            <a:endParaRPr lang="es-PE" dirty="0"/>
          </a:p>
        </p:txBody>
      </p:sp>
      <p:sp>
        <p:nvSpPr>
          <p:cNvPr id="15" name="Rectangle 14">
            <a:extLst>
              <a:ext uri="{FF2B5EF4-FFF2-40B4-BE49-F238E27FC236}">
                <a16:creationId xmlns:a16="http://schemas.microsoft.com/office/drawing/2014/main" id="{48C00D51-2BAA-ED98-9F74-4368CD6FF9DC}"/>
              </a:ext>
            </a:extLst>
          </p:cNvPr>
          <p:cNvSpPr/>
          <p:nvPr/>
        </p:nvSpPr>
        <p:spPr>
          <a:xfrm>
            <a:off x="6563360" y="5062763"/>
            <a:ext cx="31292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Metrics Summarization</a:t>
            </a:r>
            <a:endParaRPr lang="es-PE" dirty="0"/>
          </a:p>
        </p:txBody>
      </p:sp>
    </p:spTree>
    <p:extLst>
      <p:ext uri="{BB962C8B-B14F-4D97-AF65-F5344CB8AC3E}">
        <p14:creationId xmlns:p14="http://schemas.microsoft.com/office/powerpoint/2010/main" val="182144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391-06C8-3157-1B09-454939885804}"/>
              </a:ext>
            </a:extLst>
          </p:cNvPr>
          <p:cNvSpPr>
            <a:spLocks noGrp="1"/>
          </p:cNvSpPr>
          <p:nvPr>
            <p:ph type="title"/>
          </p:nvPr>
        </p:nvSpPr>
        <p:spPr/>
        <p:txBody>
          <a:bodyPr/>
          <a:lstStyle/>
          <a:p>
            <a:r>
              <a:rPr lang="en-US" dirty="0"/>
              <a:t>Models Extension</a:t>
            </a:r>
            <a:endParaRPr lang="es-PE" dirty="0"/>
          </a:p>
        </p:txBody>
      </p:sp>
      <p:sp>
        <p:nvSpPr>
          <p:cNvPr id="3" name="Content Placeholder 2">
            <a:extLst>
              <a:ext uri="{FF2B5EF4-FFF2-40B4-BE49-F238E27FC236}">
                <a16:creationId xmlns:a16="http://schemas.microsoft.com/office/drawing/2014/main" id="{7FDFB89D-52EC-26FD-F20D-11F567CB1B0E}"/>
              </a:ext>
            </a:extLst>
          </p:cNvPr>
          <p:cNvSpPr>
            <a:spLocks noGrp="1"/>
          </p:cNvSpPr>
          <p:nvPr>
            <p:ph sz="quarter" idx="13"/>
          </p:nvPr>
        </p:nvSpPr>
        <p:spPr/>
        <p:txBody>
          <a:bodyPr/>
          <a:lstStyle/>
          <a:p>
            <a:r>
              <a:rPr lang="en-US" dirty="0"/>
              <a:t>Generate and hardcode a series of models with various architectures to have 1,2,3 … 91, 92 … models to compare.</a:t>
            </a:r>
          </a:p>
          <a:p>
            <a:endParaRPr lang="es-PE" dirty="0"/>
          </a:p>
        </p:txBody>
      </p:sp>
    </p:spTree>
    <p:extLst>
      <p:ext uri="{BB962C8B-B14F-4D97-AF65-F5344CB8AC3E}">
        <p14:creationId xmlns:p14="http://schemas.microsoft.com/office/powerpoint/2010/main" val="122046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C41-2A2F-3BD5-3D2D-25F028C7373F}"/>
              </a:ext>
            </a:extLst>
          </p:cNvPr>
          <p:cNvSpPr>
            <a:spLocks noGrp="1"/>
          </p:cNvSpPr>
          <p:nvPr>
            <p:ph type="title"/>
          </p:nvPr>
        </p:nvSpPr>
        <p:spPr/>
        <p:txBody>
          <a:bodyPr/>
          <a:lstStyle/>
          <a:p>
            <a:r>
              <a:rPr lang="en-US" dirty="0"/>
              <a:t>Automatic Execution</a:t>
            </a:r>
            <a:endParaRPr lang="es-PE" dirty="0"/>
          </a:p>
        </p:txBody>
      </p:sp>
      <p:sp>
        <p:nvSpPr>
          <p:cNvPr id="3" name="Content Placeholder 2">
            <a:extLst>
              <a:ext uri="{FF2B5EF4-FFF2-40B4-BE49-F238E27FC236}">
                <a16:creationId xmlns:a16="http://schemas.microsoft.com/office/drawing/2014/main" id="{AF081458-977A-18FB-C261-4B92294C5793}"/>
              </a:ext>
            </a:extLst>
          </p:cNvPr>
          <p:cNvSpPr>
            <a:spLocks noGrp="1"/>
          </p:cNvSpPr>
          <p:nvPr>
            <p:ph sz="quarter" idx="13"/>
          </p:nvPr>
        </p:nvSpPr>
        <p:spPr/>
        <p:txBody>
          <a:bodyPr/>
          <a:lstStyle/>
          <a:p>
            <a:r>
              <a:rPr lang="en-US" dirty="0"/>
              <a:t>We employ a .</a:t>
            </a:r>
            <a:r>
              <a:rPr lang="en-US" dirty="0" err="1"/>
              <a:t>sh</a:t>
            </a:r>
            <a:r>
              <a:rPr lang="en-US" dirty="0"/>
              <a:t> script for automatic orchestration, execution and logging of the results </a:t>
            </a:r>
            <a:endParaRPr lang="es-PE" dirty="0"/>
          </a:p>
        </p:txBody>
      </p:sp>
    </p:spTree>
    <p:extLst>
      <p:ext uri="{BB962C8B-B14F-4D97-AF65-F5344CB8AC3E}">
        <p14:creationId xmlns:p14="http://schemas.microsoft.com/office/powerpoint/2010/main" val="383412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C358-0ACB-9096-41B6-01FA1E725CDC}"/>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CF3FDDAE-7910-6C0C-3ACC-7BE636628F40}"/>
              </a:ext>
            </a:extLst>
          </p:cNvPr>
          <p:cNvSpPr>
            <a:spLocks noGrp="1"/>
          </p:cNvSpPr>
          <p:nvPr>
            <p:ph sz="quarter" idx="13"/>
          </p:nvPr>
        </p:nvSpPr>
        <p:spPr/>
        <p:txBody>
          <a:bodyPr/>
          <a:lstStyle/>
          <a:p>
            <a:endParaRPr lang="es-PE"/>
          </a:p>
        </p:txBody>
      </p:sp>
    </p:spTree>
    <p:extLst>
      <p:ext uri="{BB962C8B-B14F-4D97-AF65-F5344CB8AC3E}">
        <p14:creationId xmlns:p14="http://schemas.microsoft.com/office/powerpoint/2010/main" val="221499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Parameters</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r>
              <a:rPr lang="en-US" dirty="0"/>
              <a:t>Identify complete signals:</a:t>
            </a:r>
          </a:p>
          <a:p>
            <a:pPr lvl="1"/>
            <a:endParaRPr lang="en-US" dirty="0"/>
          </a:p>
          <a:p>
            <a:pPr marL="0" indent="0">
              <a:buNone/>
            </a:pPr>
            <a:endParaRPr lang="en-US" dirty="0"/>
          </a:p>
        </p:txBody>
      </p:sp>
    </p:spTree>
    <p:extLst>
      <p:ext uri="{BB962C8B-B14F-4D97-AF65-F5344CB8AC3E}">
        <p14:creationId xmlns:p14="http://schemas.microsoft.com/office/powerpoint/2010/main" val="131713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2296-32BA-B318-4FCE-6C44AC0D6B77}"/>
              </a:ext>
            </a:extLst>
          </p:cNvPr>
          <p:cNvSpPr>
            <a:spLocks noGrp="1"/>
          </p:cNvSpPr>
          <p:nvPr>
            <p:ph type="title"/>
          </p:nvPr>
        </p:nvSpPr>
        <p:spPr/>
        <p:txBody>
          <a:bodyPr/>
          <a:lstStyle/>
          <a:p>
            <a:r>
              <a:rPr lang="en-US" dirty="0"/>
              <a:t>Moldes</a:t>
            </a:r>
            <a:endParaRPr lang="es-PE" dirty="0"/>
          </a:p>
        </p:txBody>
      </p:sp>
      <p:sp>
        <p:nvSpPr>
          <p:cNvPr id="3" name="Content Placeholder 2">
            <a:extLst>
              <a:ext uri="{FF2B5EF4-FFF2-40B4-BE49-F238E27FC236}">
                <a16:creationId xmlns:a16="http://schemas.microsoft.com/office/drawing/2014/main" id="{2CF62E57-D1FF-702D-49C6-666AA7391A84}"/>
              </a:ext>
            </a:extLst>
          </p:cNvPr>
          <p:cNvSpPr>
            <a:spLocks noGrp="1"/>
          </p:cNvSpPr>
          <p:nvPr>
            <p:ph sz="quarter" idx="13"/>
          </p:nvPr>
        </p:nvSpPr>
        <p:spPr/>
        <p:txBody>
          <a:bodyPr/>
          <a:lstStyle/>
          <a:p>
            <a:endParaRPr lang="es-PE"/>
          </a:p>
        </p:txBody>
      </p:sp>
    </p:spTree>
    <p:extLst>
      <p:ext uri="{BB962C8B-B14F-4D97-AF65-F5344CB8AC3E}">
        <p14:creationId xmlns:p14="http://schemas.microsoft.com/office/powerpoint/2010/main" val="285932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570E45-AE16-4755-9993-D3B9FD44CFCA}"/>
              </a:ext>
            </a:extLst>
          </p:cNvPr>
          <p:cNvSpPr>
            <a:spLocks noGrp="1"/>
          </p:cNvSpPr>
          <p:nvPr>
            <p:ph sz="half" idx="1"/>
          </p:nvPr>
        </p:nvSpPr>
        <p:spPr/>
        <p:txBody>
          <a:bodyPr/>
          <a:lstStyle/>
          <a:p>
            <a:r>
              <a:rPr lang="en-US" dirty="0"/>
              <a:t>Keep points clear and simple</a:t>
            </a:r>
          </a:p>
          <a:p>
            <a:r>
              <a:rPr lang="en-US" dirty="0"/>
              <a:t>Try not to exceed six bullets</a:t>
            </a:r>
          </a:p>
          <a:p>
            <a:r>
              <a:rPr lang="en-US" dirty="0"/>
              <a:t>Use as little text as possible</a:t>
            </a:r>
          </a:p>
          <a:p>
            <a:endParaRPr lang="en-US" dirty="0"/>
          </a:p>
        </p:txBody>
      </p:sp>
      <p:sp>
        <p:nvSpPr>
          <p:cNvPr id="5" name="Content Placeholder 4">
            <a:extLst>
              <a:ext uri="{FF2B5EF4-FFF2-40B4-BE49-F238E27FC236}">
                <a16:creationId xmlns:a16="http://schemas.microsoft.com/office/drawing/2014/main" id="{59702755-702E-4363-AE98-389F1B011661}"/>
              </a:ext>
            </a:extLst>
          </p:cNvPr>
          <p:cNvSpPr>
            <a:spLocks noGrp="1"/>
          </p:cNvSpPr>
          <p:nvPr>
            <p:ph sz="half" idx="2"/>
          </p:nvPr>
        </p:nvSpPr>
        <p:spPr/>
        <p:txBody>
          <a:bodyPr/>
          <a:lstStyle/>
          <a:p>
            <a:r>
              <a:rPr lang="en-US" dirty="0"/>
              <a:t>Edit your copy to fit the recommended font sizes</a:t>
            </a:r>
          </a:p>
          <a:p>
            <a:r>
              <a:rPr lang="en-US" dirty="0"/>
              <a:t>Do not use bullet slides as substitute for speaker notes</a:t>
            </a:r>
          </a:p>
          <a:p>
            <a:endParaRPr lang="en-US" dirty="0"/>
          </a:p>
        </p:txBody>
      </p:sp>
      <p:sp>
        <p:nvSpPr>
          <p:cNvPr id="2" name="Title 1">
            <a:extLst>
              <a:ext uri="{FF2B5EF4-FFF2-40B4-BE49-F238E27FC236}">
                <a16:creationId xmlns:a16="http://schemas.microsoft.com/office/drawing/2014/main" id="{E9DA53AB-B026-4AE5-9975-B30D05F564DE}"/>
              </a:ext>
            </a:extLst>
          </p:cNvPr>
          <p:cNvSpPr>
            <a:spLocks noGrp="1"/>
          </p:cNvSpPr>
          <p:nvPr>
            <p:ph type="title"/>
          </p:nvPr>
        </p:nvSpPr>
        <p:spPr/>
        <p:txBody>
          <a:bodyPr/>
          <a:lstStyle/>
          <a:p>
            <a:r>
              <a:rPr lang="en-US" dirty="0"/>
              <a:t>Two Columns</a:t>
            </a:r>
          </a:p>
        </p:txBody>
      </p:sp>
    </p:spTree>
    <p:extLst>
      <p:ext uri="{BB962C8B-B14F-4D97-AF65-F5344CB8AC3E}">
        <p14:creationId xmlns:p14="http://schemas.microsoft.com/office/powerpoint/2010/main" val="228107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D7EE1C-84E0-4D6D-B7C3-1F48A96851C5}"/>
              </a:ext>
            </a:extLst>
          </p:cNvPr>
          <p:cNvSpPr>
            <a:spLocks noGrp="1"/>
          </p:cNvSpPr>
          <p:nvPr>
            <p:ph type="title"/>
          </p:nvPr>
        </p:nvSpPr>
        <p:spPr/>
        <p:txBody>
          <a:bodyPr/>
          <a:lstStyle/>
          <a:p>
            <a:r>
              <a:rPr lang="en-US" dirty="0"/>
              <a:t>Headline</a:t>
            </a:r>
          </a:p>
        </p:txBody>
      </p:sp>
      <p:sp>
        <p:nvSpPr>
          <p:cNvPr id="4" name="Content Placeholder 3">
            <a:extLst>
              <a:ext uri="{FF2B5EF4-FFF2-40B4-BE49-F238E27FC236}">
                <a16:creationId xmlns:a16="http://schemas.microsoft.com/office/drawing/2014/main" id="{0EB096B6-D35D-4B99-8086-5E8A1EE69B6E}"/>
              </a:ext>
            </a:extLst>
          </p:cNvPr>
          <p:cNvSpPr>
            <a:spLocks noGrp="1"/>
          </p:cNvSpPr>
          <p:nvPr>
            <p:ph sz="quarter" idx="13"/>
          </p:nvPr>
        </p:nvSpPr>
        <p:spPr/>
        <p:txBody>
          <a:bodyPr/>
          <a:lstStyle/>
          <a:p>
            <a:pPr marL="0" indent="0">
              <a:buNone/>
            </a:pPr>
            <a:r>
              <a:rPr lang="en-US" b="1" dirty="0"/>
              <a:t>Break free of the bullets. </a:t>
            </a:r>
          </a:p>
          <a:p>
            <a:pPr marL="0" indent="0">
              <a:buNone/>
            </a:pPr>
            <a:r>
              <a:rPr lang="en-US" dirty="0"/>
              <a:t>Bullets are easy to turn off in the Paragraph section of the</a:t>
            </a:r>
            <a:br>
              <a:rPr lang="en-US" dirty="0"/>
            </a:br>
            <a:r>
              <a:rPr lang="en-US" dirty="0"/>
              <a:t>PowerPoint Ribbon.  </a:t>
            </a:r>
          </a:p>
          <a:p>
            <a:pPr marL="0" indent="0">
              <a:buNone/>
            </a:pPr>
            <a:r>
              <a:rPr lang="en-US" dirty="0"/>
              <a:t>Also this image is a photo placeholder. </a:t>
            </a:r>
          </a:p>
          <a:p>
            <a:pPr marL="0" indent="0">
              <a:buNone/>
            </a:pPr>
            <a:r>
              <a:rPr lang="en-US" dirty="0"/>
              <a:t>To replace the image, just delete it and click on the photo icon in the placeholder to add a new photo.</a:t>
            </a:r>
          </a:p>
          <a:p>
            <a:pPr marL="0" indent="0">
              <a:buNone/>
            </a:pPr>
            <a:endParaRPr lang="en-US" dirty="0"/>
          </a:p>
          <a:p>
            <a:endParaRPr lang="en-US" dirty="0"/>
          </a:p>
        </p:txBody>
      </p:sp>
      <p:pic>
        <p:nvPicPr>
          <p:cNvPr id="6" name="Picture Placeholder 5">
            <a:extLst>
              <a:ext uri="{FF2B5EF4-FFF2-40B4-BE49-F238E27FC236}">
                <a16:creationId xmlns:a16="http://schemas.microsoft.com/office/drawing/2014/main" id="{93870D47-2D26-4726-94B5-BA12AAAEFFB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771" r="16771"/>
          <a:stretch>
            <a:fillRect/>
          </a:stretch>
        </p:blipFill>
        <p:spPr/>
      </p:pic>
    </p:spTree>
    <p:extLst>
      <p:ext uri="{BB962C8B-B14F-4D97-AF65-F5344CB8AC3E}">
        <p14:creationId xmlns:p14="http://schemas.microsoft.com/office/powerpoint/2010/main" val="300147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D7EE1C-84E0-4D6D-B7C3-1F48A96851C5}"/>
              </a:ext>
            </a:extLst>
          </p:cNvPr>
          <p:cNvSpPr>
            <a:spLocks noGrp="1"/>
          </p:cNvSpPr>
          <p:nvPr>
            <p:ph type="title"/>
          </p:nvPr>
        </p:nvSpPr>
        <p:spPr/>
        <p:txBody>
          <a:bodyPr/>
          <a:lstStyle/>
          <a:p>
            <a:r>
              <a:rPr lang="en-US" dirty="0"/>
              <a:t>Headline</a:t>
            </a:r>
          </a:p>
        </p:txBody>
      </p:sp>
      <p:sp>
        <p:nvSpPr>
          <p:cNvPr id="4" name="Content Placeholder 3">
            <a:extLst>
              <a:ext uri="{FF2B5EF4-FFF2-40B4-BE49-F238E27FC236}">
                <a16:creationId xmlns:a16="http://schemas.microsoft.com/office/drawing/2014/main" id="{0EB096B6-D35D-4B99-8086-5E8A1EE69B6E}"/>
              </a:ext>
            </a:extLst>
          </p:cNvPr>
          <p:cNvSpPr>
            <a:spLocks noGrp="1"/>
          </p:cNvSpPr>
          <p:nvPr>
            <p:ph sz="quarter" idx="13"/>
          </p:nvPr>
        </p:nvSpPr>
        <p:spPr/>
        <p:txBody>
          <a:bodyPr/>
          <a:lstStyle/>
          <a:p>
            <a:pPr marL="0" indent="0">
              <a:buNone/>
            </a:pPr>
            <a:r>
              <a:rPr lang="en-US" dirty="0"/>
              <a:t>Consider a short introductory statement with just a few key items below.  </a:t>
            </a:r>
          </a:p>
          <a:p>
            <a:pPr marL="0" indent="0">
              <a:buNone/>
            </a:pPr>
            <a:r>
              <a:rPr lang="en-US" dirty="0"/>
              <a:t>Using a slide as a Teleprompter will surely bore your audience to sleep.</a:t>
            </a:r>
          </a:p>
          <a:p>
            <a:r>
              <a:rPr lang="en-US" dirty="0"/>
              <a:t>Bullets are like poetry</a:t>
            </a:r>
          </a:p>
          <a:p>
            <a:r>
              <a:rPr lang="en-US" dirty="0"/>
              <a:t>Short and sweet</a:t>
            </a:r>
          </a:p>
          <a:p>
            <a:r>
              <a:rPr lang="en-US" dirty="0"/>
              <a:t>Just the most important parts</a:t>
            </a:r>
          </a:p>
          <a:p>
            <a:endParaRPr lang="en-US" dirty="0"/>
          </a:p>
          <a:p>
            <a:endParaRPr lang="en-US" dirty="0"/>
          </a:p>
        </p:txBody>
      </p:sp>
      <p:pic>
        <p:nvPicPr>
          <p:cNvPr id="6" name="Picture Placeholder 5">
            <a:extLst>
              <a:ext uri="{FF2B5EF4-FFF2-40B4-BE49-F238E27FC236}">
                <a16:creationId xmlns:a16="http://schemas.microsoft.com/office/drawing/2014/main" id="{6E4082E6-6F5A-4968-86E4-61D6F5A17FB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753" r="16753"/>
          <a:stretch>
            <a:fillRect/>
          </a:stretch>
        </p:blipFill>
        <p:spPr/>
      </p:pic>
    </p:spTree>
    <p:extLst>
      <p:ext uri="{BB962C8B-B14F-4D97-AF65-F5344CB8AC3E}">
        <p14:creationId xmlns:p14="http://schemas.microsoft.com/office/powerpoint/2010/main" val="177338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7C5A-CEB9-4085-9040-B185540FFCEF}"/>
              </a:ext>
            </a:extLst>
          </p:cNvPr>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37963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pPr algn="just"/>
            <a:r>
              <a:rPr lang="en-US" dirty="0"/>
              <a:t>Employ deep neural networks (DNNs) for the precise detection of milling machine vibrations, specifically chatter. By harnessing the capabilities of artificial intelligence, we aim to enhance the accuracy and responsiveness of vibration detection systems in the milling process</a:t>
            </a:r>
          </a:p>
          <a:p>
            <a:pPr marL="0" indent="0">
              <a:buNone/>
            </a:pPr>
            <a:endParaRPr lang="en-US" dirty="0"/>
          </a:p>
        </p:txBody>
      </p:sp>
    </p:spTree>
    <p:extLst>
      <p:ext uri="{BB962C8B-B14F-4D97-AF65-F5344CB8AC3E}">
        <p14:creationId xmlns:p14="http://schemas.microsoft.com/office/powerpoint/2010/main" val="141527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DCE09DA8-CE47-48DB-A3A0-DBADCA75C038}"/>
              </a:ext>
            </a:extLst>
          </p:cNvPr>
          <p:cNvSpPr>
            <a:spLocks noGrp="1"/>
          </p:cNvSpPr>
          <p:nvPr>
            <p:ph type="title"/>
          </p:nvPr>
        </p:nvSpPr>
        <p:spPr/>
        <p:txBody>
          <a:bodyPr/>
          <a:lstStyle/>
          <a:p>
            <a:r>
              <a:rPr lang="en-US" dirty="0"/>
              <a:t>1X Photo_R</a:t>
            </a:r>
          </a:p>
        </p:txBody>
      </p:sp>
      <p:sp>
        <p:nvSpPr>
          <p:cNvPr id="61" name="Content Placeholder 60">
            <a:extLst>
              <a:ext uri="{FF2B5EF4-FFF2-40B4-BE49-F238E27FC236}">
                <a16:creationId xmlns:a16="http://schemas.microsoft.com/office/drawing/2014/main" id="{2B31BE09-B9DF-47E2-A6FD-477300C586E7}"/>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64" name="Picture Placeholder 27">
            <a:extLst>
              <a:ext uri="{FF2B5EF4-FFF2-40B4-BE49-F238E27FC236}">
                <a16:creationId xmlns:a16="http://schemas.microsoft.com/office/drawing/2014/main" id="{41827F91-51D3-4B01-865F-A5A292375FC2}"/>
              </a:ext>
            </a:extLst>
          </p:cNvPr>
          <p:cNvPicPr>
            <a:picLocks noGrp="1" noChangeAspect="1"/>
          </p:cNvPicPr>
          <p:nvPr>
            <p:ph type="pic" sz="quarter" idx="16"/>
          </p:nvPr>
        </p:nvPicPr>
        <p:blipFill rotWithShape="1">
          <a:blip r:embed="rId2"/>
          <a:srcRect l="28685" r="28685"/>
          <a:stretch/>
        </p:blipFill>
        <p:spPr/>
      </p:pic>
    </p:spTree>
    <p:extLst>
      <p:ext uri="{BB962C8B-B14F-4D97-AF65-F5344CB8AC3E}">
        <p14:creationId xmlns:p14="http://schemas.microsoft.com/office/powerpoint/2010/main" val="32482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8DE7D8CF-1669-4F64-8E51-8DF86FA9617F}"/>
              </a:ext>
            </a:extLst>
          </p:cNvPr>
          <p:cNvSpPr>
            <a:spLocks noGrp="1"/>
          </p:cNvSpPr>
          <p:nvPr>
            <p:ph type="title"/>
          </p:nvPr>
        </p:nvSpPr>
        <p:spPr/>
        <p:txBody>
          <a:bodyPr/>
          <a:lstStyle/>
          <a:p>
            <a:r>
              <a:rPr lang="en-US" dirty="0"/>
              <a:t>2X Photo_R</a:t>
            </a:r>
          </a:p>
        </p:txBody>
      </p:sp>
      <p:sp>
        <p:nvSpPr>
          <p:cNvPr id="56" name="Content Placeholder 55">
            <a:extLst>
              <a:ext uri="{FF2B5EF4-FFF2-40B4-BE49-F238E27FC236}">
                <a16:creationId xmlns:a16="http://schemas.microsoft.com/office/drawing/2014/main" id="{3C09EBD1-2C5E-48A6-8F8B-98A4A05F5E1F}"/>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59" name="Picture Placeholder 43">
            <a:extLst>
              <a:ext uri="{FF2B5EF4-FFF2-40B4-BE49-F238E27FC236}">
                <a16:creationId xmlns:a16="http://schemas.microsoft.com/office/drawing/2014/main" id="{60ED0F5C-AD19-49DF-861C-4078B423B933}"/>
              </a:ext>
            </a:extLst>
          </p:cNvPr>
          <p:cNvPicPr>
            <a:picLocks noGrp="1" noChangeAspect="1"/>
          </p:cNvPicPr>
          <p:nvPr>
            <p:ph type="pic" sz="quarter" idx="16"/>
          </p:nvPr>
        </p:nvPicPr>
        <p:blipFill rotWithShape="1">
          <a:blip r:embed="rId2"/>
          <a:srcRect l="21248" r="21248"/>
          <a:stretch/>
        </p:blipFill>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6488" r="6488"/>
          <a:stretch>
            <a:fillRect/>
          </a:stretch>
        </p:blipFill>
        <p:spPr/>
      </p:pic>
    </p:spTree>
    <p:extLst>
      <p:ext uri="{BB962C8B-B14F-4D97-AF65-F5344CB8AC3E}">
        <p14:creationId xmlns:p14="http://schemas.microsoft.com/office/powerpoint/2010/main" val="38504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E95184F-6B6A-4FDE-8E70-E3F3A7BCCE34}"/>
              </a:ext>
            </a:extLst>
          </p:cNvPr>
          <p:cNvSpPr>
            <a:spLocks noGrp="1"/>
          </p:cNvSpPr>
          <p:nvPr>
            <p:ph type="title"/>
          </p:nvPr>
        </p:nvSpPr>
        <p:spPr/>
        <p:txBody>
          <a:bodyPr/>
          <a:lstStyle/>
          <a:p>
            <a:r>
              <a:rPr lang="en-US" dirty="0"/>
              <a:t>3X Photo_R</a:t>
            </a:r>
          </a:p>
        </p:txBody>
      </p:sp>
      <p:sp>
        <p:nvSpPr>
          <p:cNvPr id="48" name="Content Placeholder 47">
            <a:extLst>
              <a:ext uri="{FF2B5EF4-FFF2-40B4-BE49-F238E27FC236}">
                <a16:creationId xmlns:a16="http://schemas.microsoft.com/office/drawing/2014/main" id="{BA569574-6374-4DF7-A092-898014E63D93}"/>
              </a:ext>
            </a:extLst>
          </p:cNvPr>
          <p:cNvSpPr>
            <a:spLocks noGrp="1"/>
          </p:cNvSpPr>
          <p:nvPr>
            <p:ph idx="1"/>
          </p:nvPr>
        </p:nvSpPr>
        <p:spPr/>
        <p:txBody>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t="12529" b="12529"/>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spTree>
    <p:extLst>
      <p:ext uri="{BB962C8B-B14F-4D97-AF65-F5344CB8AC3E}">
        <p14:creationId xmlns:p14="http://schemas.microsoft.com/office/powerpoint/2010/main" val="113633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23F6F91C-7467-42C0-949C-4DA9558A5AA0}"/>
              </a:ext>
            </a:extLst>
          </p:cNvPr>
          <p:cNvSpPr>
            <a:spLocks noGrp="1"/>
          </p:cNvSpPr>
          <p:nvPr>
            <p:ph type="title"/>
          </p:nvPr>
        </p:nvSpPr>
        <p:spPr/>
        <p:txBody>
          <a:bodyPr/>
          <a:lstStyle/>
          <a:p>
            <a:r>
              <a:rPr lang="en-US" dirty="0"/>
              <a:t>4X Photo_R</a:t>
            </a:r>
          </a:p>
        </p:txBody>
      </p:sp>
      <p:sp>
        <p:nvSpPr>
          <p:cNvPr id="36" name="Content Placeholder 35">
            <a:extLst>
              <a:ext uri="{FF2B5EF4-FFF2-40B4-BE49-F238E27FC236}">
                <a16:creationId xmlns:a16="http://schemas.microsoft.com/office/drawing/2014/main" id="{8F59FD43-577B-4E80-B615-61B1BEAC9C38}"/>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17552" r="17552"/>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337" r="11337"/>
          <a:stretch/>
        </p:blipFill>
        <p:spPr/>
      </p:pic>
    </p:spTree>
    <p:extLst>
      <p:ext uri="{BB962C8B-B14F-4D97-AF65-F5344CB8AC3E}">
        <p14:creationId xmlns:p14="http://schemas.microsoft.com/office/powerpoint/2010/main" val="345825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D5125E3C-9D7B-4772-989E-369AC45E00A0}"/>
              </a:ext>
            </a:extLst>
          </p:cNvPr>
          <p:cNvSpPr>
            <a:spLocks noGrp="1"/>
          </p:cNvSpPr>
          <p:nvPr>
            <p:ph type="title"/>
          </p:nvPr>
        </p:nvSpPr>
        <p:spPr/>
        <p:txBody>
          <a:bodyPr/>
          <a:lstStyle/>
          <a:p>
            <a:r>
              <a:rPr lang="en-US" dirty="0"/>
              <a:t>5X Photo_R</a:t>
            </a:r>
          </a:p>
        </p:txBody>
      </p:sp>
      <p:sp>
        <p:nvSpPr>
          <p:cNvPr id="33" name="Content Placeholder 32">
            <a:extLst>
              <a:ext uri="{FF2B5EF4-FFF2-40B4-BE49-F238E27FC236}">
                <a16:creationId xmlns:a16="http://schemas.microsoft.com/office/drawing/2014/main" id="{EF2D73D9-5E0D-4E30-BE07-977AFD8C89A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85" r="17685"/>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6198" r="6198"/>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098" b="12098"/>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1618" r="11618"/>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1"/>
          </p:nvPr>
        </p:nvPicPr>
        <p:blipFill>
          <a:blip r:embed="rId6"/>
          <a:srcRect l="17765" r="17765"/>
          <a:stretch>
            <a:fillRect/>
          </a:stretch>
        </p:blipFill>
        <p:spPr>
          <a:prstGeom prst="rect">
            <a:avLst/>
          </a:prstGeom>
        </p:spPr>
      </p:pic>
    </p:spTree>
    <p:extLst>
      <p:ext uri="{BB962C8B-B14F-4D97-AF65-F5344CB8AC3E}">
        <p14:creationId xmlns:p14="http://schemas.microsoft.com/office/powerpoint/2010/main" val="155957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31E7A6-328B-4DEA-97C3-7885731066F7}"/>
              </a:ext>
            </a:extLst>
          </p:cNvPr>
          <p:cNvSpPr>
            <a:spLocks noGrp="1"/>
          </p:cNvSpPr>
          <p:nvPr>
            <p:ph type="title"/>
          </p:nvPr>
        </p:nvSpPr>
        <p:spPr/>
        <p:txBody>
          <a:bodyPr/>
          <a:lstStyle/>
          <a:p>
            <a:r>
              <a:rPr lang="en-US" dirty="0"/>
              <a:t>6X Photo_R</a:t>
            </a:r>
          </a:p>
        </p:txBody>
      </p:sp>
      <p:sp>
        <p:nvSpPr>
          <p:cNvPr id="18" name="Content Placeholder 17">
            <a:extLst>
              <a:ext uri="{FF2B5EF4-FFF2-40B4-BE49-F238E27FC236}">
                <a16:creationId xmlns:a16="http://schemas.microsoft.com/office/drawing/2014/main" id="{2E615DAA-66A8-4B55-A385-93363334B61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85" r="17685"/>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28697" r="28697"/>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098" b="12098"/>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587" r="11587"/>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0"/>
          </p:nvPr>
        </p:nvPicPr>
        <p:blipFill>
          <a:blip r:embed="rId6"/>
          <a:srcRect l="17765" r="17765"/>
          <a:stretch>
            <a:fillRect/>
          </a:stretch>
        </p:blipFill>
        <p:spPr>
          <a:prstGeom prst="rect">
            <a:avLst/>
          </a:prstGeom>
        </p:spPr>
      </p:pic>
      <p:pic>
        <p:nvPicPr>
          <p:cNvPr id="25" name="Picture Placeholder 35">
            <a:extLst>
              <a:ext uri="{FF2B5EF4-FFF2-40B4-BE49-F238E27FC236}">
                <a16:creationId xmlns:a16="http://schemas.microsoft.com/office/drawing/2014/main" id="{A1CE56F2-023C-403E-8D52-936118FB6AC1}"/>
              </a:ext>
            </a:extLst>
          </p:cNvPr>
          <p:cNvPicPr>
            <a:picLocks noGrp="1" noChangeAspect="1"/>
          </p:cNvPicPr>
          <p:nvPr>
            <p:ph type="pic" sz="quarter" idx="21"/>
          </p:nvPr>
        </p:nvPicPr>
        <p:blipFill>
          <a:blip r:embed="rId7"/>
          <a:srcRect t="12124" b="12124"/>
          <a:stretch>
            <a:fillRect/>
          </a:stretch>
        </p:blipFill>
        <p:spPr>
          <a:prstGeom prst="rect">
            <a:avLst/>
          </a:prstGeom>
        </p:spPr>
      </p:pic>
    </p:spTree>
    <p:extLst>
      <p:ext uri="{BB962C8B-B14F-4D97-AF65-F5344CB8AC3E}">
        <p14:creationId xmlns:p14="http://schemas.microsoft.com/office/powerpoint/2010/main" val="195406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DCE09DA8-CE47-48DB-A3A0-DBADCA75C038}"/>
              </a:ext>
            </a:extLst>
          </p:cNvPr>
          <p:cNvSpPr>
            <a:spLocks noGrp="1"/>
          </p:cNvSpPr>
          <p:nvPr>
            <p:ph type="title"/>
          </p:nvPr>
        </p:nvSpPr>
        <p:spPr/>
        <p:txBody>
          <a:bodyPr/>
          <a:lstStyle/>
          <a:p>
            <a:r>
              <a:rPr lang="en-US" dirty="0"/>
              <a:t>1X Photo_L</a:t>
            </a:r>
          </a:p>
        </p:txBody>
      </p:sp>
      <p:sp>
        <p:nvSpPr>
          <p:cNvPr id="61" name="Content Placeholder 60">
            <a:extLst>
              <a:ext uri="{FF2B5EF4-FFF2-40B4-BE49-F238E27FC236}">
                <a16:creationId xmlns:a16="http://schemas.microsoft.com/office/drawing/2014/main" id="{2B31BE09-B9DF-47E2-A6FD-477300C586E7}"/>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64" name="Picture Placeholder 27">
            <a:extLst>
              <a:ext uri="{FF2B5EF4-FFF2-40B4-BE49-F238E27FC236}">
                <a16:creationId xmlns:a16="http://schemas.microsoft.com/office/drawing/2014/main" id="{41827F91-51D3-4B01-865F-A5A292375FC2}"/>
              </a:ext>
            </a:extLst>
          </p:cNvPr>
          <p:cNvPicPr>
            <a:picLocks noGrp="1" noChangeAspect="1"/>
          </p:cNvPicPr>
          <p:nvPr>
            <p:ph type="pic" sz="quarter" idx="16"/>
          </p:nvPr>
        </p:nvPicPr>
        <p:blipFill rotWithShape="1">
          <a:blip r:embed="rId2"/>
          <a:srcRect l="28685" r="28685"/>
          <a:stretch/>
        </p:blipFill>
        <p:spPr/>
      </p:pic>
    </p:spTree>
    <p:extLst>
      <p:ext uri="{BB962C8B-B14F-4D97-AF65-F5344CB8AC3E}">
        <p14:creationId xmlns:p14="http://schemas.microsoft.com/office/powerpoint/2010/main" val="33778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8DE7D8CF-1669-4F64-8E51-8DF86FA9617F}"/>
              </a:ext>
            </a:extLst>
          </p:cNvPr>
          <p:cNvSpPr>
            <a:spLocks noGrp="1"/>
          </p:cNvSpPr>
          <p:nvPr>
            <p:ph type="title"/>
          </p:nvPr>
        </p:nvSpPr>
        <p:spPr/>
        <p:txBody>
          <a:bodyPr/>
          <a:lstStyle/>
          <a:p>
            <a:r>
              <a:rPr lang="en-US" dirty="0"/>
              <a:t>2X Photo_L</a:t>
            </a:r>
          </a:p>
        </p:txBody>
      </p:sp>
      <p:sp>
        <p:nvSpPr>
          <p:cNvPr id="56" name="Content Placeholder 55">
            <a:extLst>
              <a:ext uri="{FF2B5EF4-FFF2-40B4-BE49-F238E27FC236}">
                <a16:creationId xmlns:a16="http://schemas.microsoft.com/office/drawing/2014/main" id="{3C09EBD1-2C5E-48A6-8F8B-98A4A05F5E1F}"/>
              </a:ext>
            </a:extLst>
          </p:cNvPr>
          <p:cNvSpPr>
            <a:spLocks noGrp="1"/>
          </p:cNvSpPr>
          <p:nvPr>
            <p:ph idx="1"/>
          </p:nvPr>
        </p:nvSpPr>
        <p:spPr/>
        <p:txBody>
          <a:bodyPr>
            <a:no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59" name="Picture Placeholder 43">
            <a:extLst>
              <a:ext uri="{FF2B5EF4-FFF2-40B4-BE49-F238E27FC236}">
                <a16:creationId xmlns:a16="http://schemas.microsoft.com/office/drawing/2014/main" id="{60ED0F5C-AD19-49DF-861C-4078B423B933}"/>
              </a:ext>
            </a:extLst>
          </p:cNvPr>
          <p:cNvPicPr>
            <a:picLocks noGrp="1" noChangeAspect="1"/>
          </p:cNvPicPr>
          <p:nvPr>
            <p:ph type="pic" sz="quarter" idx="16"/>
          </p:nvPr>
        </p:nvPicPr>
        <p:blipFill rotWithShape="1">
          <a:blip r:embed="rId2"/>
          <a:srcRect l="21248" r="21248"/>
          <a:stretch/>
        </p:blipFill>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6488" r="6488"/>
          <a:stretch>
            <a:fillRect/>
          </a:stretch>
        </p:blipFill>
        <p:spPr/>
      </p:pic>
    </p:spTree>
    <p:extLst>
      <p:ext uri="{BB962C8B-B14F-4D97-AF65-F5344CB8AC3E}">
        <p14:creationId xmlns:p14="http://schemas.microsoft.com/office/powerpoint/2010/main" val="28641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E95184F-6B6A-4FDE-8E70-E3F3A7BCCE34}"/>
              </a:ext>
            </a:extLst>
          </p:cNvPr>
          <p:cNvSpPr>
            <a:spLocks noGrp="1"/>
          </p:cNvSpPr>
          <p:nvPr>
            <p:ph type="title"/>
          </p:nvPr>
        </p:nvSpPr>
        <p:spPr/>
        <p:txBody>
          <a:bodyPr/>
          <a:lstStyle/>
          <a:p>
            <a:r>
              <a:rPr lang="en-US" dirty="0"/>
              <a:t>3X Photo_L</a:t>
            </a:r>
          </a:p>
        </p:txBody>
      </p:sp>
      <p:sp>
        <p:nvSpPr>
          <p:cNvPr id="48" name="Content Placeholder 47">
            <a:extLst>
              <a:ext uri="{FF2B5EF4-FFF2-40B4-BE49-F238E27FC236}">
                <a16:creationId xmlns:a16="http://schemas.microsoft.com/office/drawing/2014/main" id="{BA569574-6374-4DF7-A092-898014E63D93}"/>
              </a:ext>
            </a:extLst>
          </p:cNvPr>
          <p:cNvSpPr>
            <a:spLocks noGrp="1"/>
          </p:cNvSpPr>
          <p:nvPr>
            <p:ph idx="1"/>
          </p:nvPr>
        </p:nvSpPr>
        <p:spPr/>
        <p:txBody>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t="12529" b="12529"/>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spTree>
    <p:extLst>
      <p:ext uri="{BB962C8B-B14F-4D97-AF65-F5344CB8AC3E}">
        <p14:creationId xmlns:p14="http://schemas.microsoft.com/office/powerpoint/2010/main" val="76107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23F6F91C-7467-42C0-949C-4DA9558A5AA0}"/>
              </a:ext>
            </a:extLst>
          </p:cNvPr>
          <p:cNvSpPr>
            <a:spLocks noGrp="1"/>
          </p:cNvSpPr>
          <p:nvPr>
            <p:ph type="title"/>
          </p:nvPr>
        </p:nvSpPr>
        <p:spPr/>
        <p:txBody>
          <a:bodyPr/>
          <a:lstStyle/>
          <a:p>
            <a:r>
              <a:rPr lang="en-US" dirty="0"/>
              <a:t>4X Photo_L</a:t>
            </a:r>
          </a:p>
        </p:txBody>
      </p:sp>
      <p:sp>
        <p:nvSpPr>
          <p:cNvPr id="36" name="Content Placeholder 35">
            <a:extLst>
              <a:ext uri="{FF2B5EF4-FFF2-40B4-BE49-F238E27FC236}">
                <a16:creationId xmlns:a16="http://schemas.microsoft.com/office/drawing/2014/main" id="{8F59FD43-577B-4E80-B615-61B1BEAC9C38}"/>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t="12617" b="12617"/>
          <a:stretch>
            <a:fillRect/>
          </a:stretch>
        </p:blipFill>
        <p:spPr>
          <a:prstGeom prst="rect">
            <a:avLst/>
          </a:prstGeom>
        </p:spPr>
      </p:pic>
      <p:pic>
        <p:nvPicPr>
          <p:cNvPr id="45" name="Picture Placeholder 27">
            <a:extLst>
              <a:ext uri="{FF2B5EF4-FFF2-40B4-BE49-F238E27FC236}">
                <a16:creationId xmlns:a16="http://schemas.microsoft.com/office/drawing/2014/main" id="{B196EC9A-35B4-4AC9-8279-DEEA15C7EF4E}"/>
              </a:ext>
            </a:extLst>
          </p:cNvPr>
          <p:cNvPicPr>
            <a:picLocks noGrp="1" noChangeAspect="1"/>
          </p:cNvPicPr>
          <p:nvPr>
            <p:ph type="pic" sz="quarter" idx="17"/>
          </p:nvPr>
        </p:nvPicPr>
        <p:blipFill>
          <a:blip r:embed="rId3"/>
          <a:srcRect l="17529" r="17529"/>
          <a:stretch>
            <a:fillRect/>
          </a:stretch>
        </p:blipFill>
        <p:spPr>
          <a:prstGeom prst="rect">
            <a:avLst/>
          </a:prstGeom>
        </p:spPr>
      </p:pic>
      <p:pic>
        <p:nvPicPr>
          <p:cNvPr id="42" name="Picture Placeholder 43">
            <a:extLst>
              <a:ext uri="{FF2B5EF4-FFF2-40B4-BE49-F238E27FC236}">
                <a16:creationId xmlns:a16="http://schemas.microsoft.com/office/drawing/2014/main" id="{9D7C6720-1B08-4264-9E40-1992E79C11C9}"/>
              </a:ext>
            </a:extLst>
          </p:cNvPr>
          <p:cNvPicPr>
            <a:picLocks noGrp="1" noChangeAspect="1"/>
          </p:cNvPicPr>
          <p:nvPr>
            <p:ph type="pic" sz="quarter" idx="18"/>
          </p:nvPr>
        </p:nvPicPr>
        <p:blipFill rotWithShape="1">
          <a:blip r:embed="rId4"/>
          <a:srcRect l="6234" r="6234"/>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364" r="11364"/>
          <a:stretch/>
        </p:blipFill>
        <p:spPr/>
      </p:pic>
    </p:spTree>
    <p:extLst>
      <p:ext uri="{BB962C8B-B14F-4D97-AF65-F5344CB8AC3E}">
        <p14:creationId xmlns:p14="http://schemas.microsoft.com/office/powerpoint/2010/main" val="58980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Objective</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r>
              <a:rPr lang="en-US" dirty="0"/>
              <a:t>Identify complete signals and the chatter condition within the cut</a:t>
            </a:r>
          </a:p>
          <a:p>
            <a:r>
              <a:rPr lang="en-US" dirty="0"/>
              <a:t>Employ novel and high performing techniques such as paired 1DCNN, LSTM and TCN networks.</a:t>
            </a:r>
          </a:p>
          <a:p>
            <a:r>
              <a:rPr lang="en-US" dirty="0"/>
              <a:t>Present two approaches based on counting and aggregation techniques that built on top of the trained models allow for saving the part from total </a:t>
            </a:r>
          </a:p>
          <a:p>
            <a:pPr marL="0" indent="0">
              <a:buNone/>
            </a:pPr>
            <a:endParaRPr lang="en-US" dirty="0"/>
          </a:p>
        </p:txBody>
      </p:sp>
    </p:spTree>
    <p:extLst>
      <p:ext uri="{BB962C8B-B14F-4D97-AF65-F5344CB8AC3E}">
        <p14:creationId xmlns:p14="http://schemas.microsoft.com/office/powerpoint/2010/main" val="24733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D5125E3C-9D7B-4772-989E-369AC45E00A0}"/>
              </a:ext>
            </a:extLst>
          </p:cNvPr>
          <p:cNvSpPr>
            <a:spLocks noGrp="1"/>
          </p:cNvSpPr>
          <p:nvPr>
            <p:ph type="title"/>
          </p:nvPr>
        </p:nvSpPr>
        <p:spPr/>
        <p:txBody>
          <a:bodyPr/>
          <a:lstStyle/>
          <a:p>
            <a:r>
              <a:rPr lang="en-US" dirty="0"/>
              <a:t>5X Photo_L</a:t>
            </a:r>
          </a:p>
        </p:txBody>
      </p:sp>
      <p:sp>
        <p:nvSpPr>
          <p:cNvPr id="33" name="Content Placeholder 32">
            <a:extLst>
              <a:ext uri="{FF2B5EF4-FFF2-40B4-BE49-F238E27FC236}">
                <a16:creationId xmlns:a16="http://schemas.microsoft.com/office/drawing/2014/main" id="{EF2D73D9-5E0D-4E30-BE07-977AFD8C89A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62" r="17662"/>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6198" r="6198"/>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124" b="12124"/>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1645" r="11645"/>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1"/>
          </p:nvPr>
        </p:nvPicPr>
        <p:blipFill>
          <a:blip r:embed="rId6"/>
          <a:srcRect l="17787" r="17787"/>
          <a:stretch>
            <a:fillRect/>
          </a:stretch>
        </p:blipFill>
        <p:spPr>
          <a:prstGeom prst="rect">
            <a:avLst/>
          </a:prstGeom>
        </p:spPr>
      </p:pic>
    </p:spTree>
    <p:extLst>
      <p:ext uri="{BB962C8B-B14F-4D97-AF65-F5344CB8AC3E}">
        <p14:creationId xmlns:p14="http://schemas.microsoft.com/office/powerpoint/2010/main" val="16320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31E7A6-328B-4DEA-97C3-7885731066F7}"/>
              </a:ext>
            </a:extLst>
          </p:cNvPr>
          <p:cNvSpPr>
            <a:spLocks noGrp="1"/>
          </p:cNvSpPr>
          <p:nvPr>
            <p:ph type="title"/>
          </p:nvPr>
        </p:nvSpPr>
        <p:spPr/>
        <p:txBody>
          <a:bodyPr/>
          <a:lstStyle/>
          <a:p>
            <a:r>
              <a:rPr lang="en-US" dirty="0"/>
              <a:t>6X Photo_L</a:t>
            </a:r>
          </a:p>
        </p:txBody>
      </p:sp>
      <p:sp>
        <p:nvSpPr>
          <p:cNvPr id="18" name="Content Placeholder 17">
            <a:extLst>
              <a:ext uri="{FF2B5EF4-FFF2-40B4-BE49-F238E27FC236}">
                <a16:creationId xmlns:a16="http://schemas.microsoft.com/office/drawing/2014/main" id="{2E615DAA-66A8-4B55-A385-93363334B619}"/>
              </a:ext>
            </a:extLst>
          </p:cNvPr>
          <p:cNvSpPr>
            <a:spLocks noGrp="1"/>
          </p:cNvSpPr>
          <p:nvPr>
            <p:ph idx="1"/>
          </p:nvPr>
        </p:nvSpPr>
        <p:spPr/>
        <p:txBody>
          <a:bodyPr>
            <a:normAutofit/>
          </a:bodyPr>
          <a:lstStyle/>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a:p>
            <a:pPr marL="0" indent="0">
              <a:buNone/>
            </a:pPr>
            <a:r>
              <a:rPr lang="en-US" sz="2000" dirty="0"/>
              <a:t>Lorem ipsum dolor sit amet, consectetur adipiscing elit. Quisque mollis luctus posuere. Vivamus porta porta turpis ultrices hendrerit. Maecenas id orci non mi dictum tristique. In efficitur, ante in bibendum venenatis.</a:t>
            </a:r>
          </a:p>
        </p:txBody>
      </p:sp>
      <p:pic>
        <p:nvPicPr>
          <p:cNvPr id="30" name="Picture Placeholder 14">
            <a:extLst>
              <a:ext uri="{FF2B5EF4-FFF2-40B4-BE49-F238E27FC236}">
                <a16:creationId xmlns:a16="http://schemas.microsoft.com/office/drawing/2014/main" id="{684DB657-DE92-4044-B727-1FE0F48306A7}"/>
              </a:ext>
            </a:extLst>
          </p:cNvPr>
          <p:cNvPicPr>
            <a:picLocks noGrp="1" noChangeAspect="1"/>
          </p:cNvPicPr>
          <p:nvPr>
            <p:ph type="pic" sz="quarter" idx="16"/>
          </p:nvPr>
        </p:nvPicPr>
        <p:blipFill>
          <a:blip r:embed="rId2"/>
          <a:srcRect l="17662" r="17662"/>
          <a:stretch>
            <a:fillRect/>
          </a:stretch>
        </p:blipFill>
        <p:spPr>
          <a:prstGeom prst="rect">
            <a:avLst/>
          </a:prstGeom>
        </p:spPr>
      </p:pic>
      <p:pic>
        <p:nvPicPr>
          <p:cNvPr id="26" name="Picture Placeholder 43">
            <a:extLst>
              <a:ext uri="{FF2B5EF4-FFF2-40B4-BE49-F238E27FC236}">
                <a16:creationId xmlns:a16="http://schemas.microsoft.com/office/drawing/2014/main" id="{3D96FD81-C5A6-4ABD-986A-1E6D2138E6A2}"/>
              </a:ext>
            </a:extLst>
          </p:cNvPr>
          <p:cNvPicPr>
            <a:picLocks noGrp="1" noChangeAspect="1"/>
          </p:cNvPicPr>
          <p:nvPr>
            <p:ph type="pic" sz="quarter" idx="17"/>
          </p:nvPr>
        </p:nvPicPr>
        <p:blipFill rotWithShape="1">
          <a:blip r:embed="rId3"/>
          <a:srcRect l="28682" r="28682"/>
          <a:stretch/>
        </p:blipFill>
        <p:spPr>
          <a:prstGeom prst="rect">
            <a:avLst/>
          </a:prstGeom>
        </p:spPr>
      </p:pic>
      <p:pic>
        <p:nvPicPr>
          <p:cNvPr id="27" name="Picture Placeholder 31">
            <a:extLst>
              <a:ext uri="{FF2B5EF4-FFF2-40B4-BE49-F238E27FC236}">
                <a16:creationId xmlns:a16="http://schemas.microsoft.com/office/drawing/2014/main" id="{9647C1C7-B0E3-4A43-AFDA-508214E99006}"/>
              </a:ext>
            </a:extLst>
          </p:cNvPr>
          <p:cNvPicPr>
            <a:picLocks noGrp="1" noChangeAspect="1"/>
          </p:cNvPicPr>
          <p:nvPr>
            <p:ph type="pic" sz="quarter" idx="18"/>
          </p:nvPr>
        </p:nvPicPr>
        <p:blipFill>
          <a:blip r:embed="rId4"/>
          <a:srcRect t="12124" b="12124"/>
          <a:stretch>
            <a:fillRect/>
          </a:stretch>
        </p:blipFill>
        <p:spPr>
          <a:prstGeom prst="rect">
            <a:avLst/>
          </a:prstGeom>
        </p:spPr>
      </p:pic>
      <p:pic>
        <p:nvPicPr>
          <p:cNvPr id="28" name="Picture Placeholder 7">
            <a:extLst>
              <a:ext uri="{FF2B5EF4-FFF2-40B4-BE49-F238E27FC236}">
                <a16:creationId xmlns:a16="http://schemas.microsoft.com/office/drawing/2014/main" id="{C20A5BCE-058B-4217-867F-5165FD9F0165}"/>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11614" r="11614"/>
          <a:stretch/>
        </p:blipFill>
        <p:spPr/>
      </p:pic>
      <p:pic>
        <p:nvPicPr>
          <p:cNvPr id="29" name="Picture Placeholder 27">
            <a:extLst>
              <a:ext uri="{FF2B5EF4-FFF2-40B4-BE49-F238E27FC236}">
                <a16:creationId xmlns:a16="http://schemas.microsoft.com/office/drawing/2014/main" id="{4438A9C7-F102-4166-BF7B-56A00360E1E4}"/>
              </a:ext>
            </a:extLst>
          </p:cNvPr>
          <p:cNvPicPr>
            <a:picLocks noGrp="1" noChangeAspect="1"/>
          </p:cNvPicPr>
          <p:nvPr>
            <p:ph type="pic" sz="quarter" idx="20"/>
          </p:nvPr>
        </p:nvPicPr>
        <p:blipFill>
          <a:blip r:embed="rId6"/>
          <a:srcRect l="17787" r="17787"/>
          <a:stretch>
            <a:fillRect/>
          </a:stretch>
        </p:blipFill>
        <p:spPr>
          <a:prstGeom prst="rect">
            <a:avLst/>
          </a:prstGeom>
        </p:spPr>
      </p:pic>
      <p:pic>
        <p:nvPicPr>
          <p:cNvPr id="25" name="Picture Placeholder 35">
            <a:extLst>
              <a:ext uri="{FF2B5EF4-FFF2-40B4-BE49-F238E27FC236}">
                <a16:creationId xmlns:a16="http://schemas.microsoft.com/office/drawing/2014/main" id="{A1CE56F2-023C-403E-8D52-936118FB6AC1}"/>
              </a:ext>
            </a:extLst>
          </p:cNvPr>
          <p:cNvPicPr>
            <a:picLocks noGrp="1" noChangeAspect="1"/>
          </p:cNvPicPr>
          <p:nvPr>
            <p:ph type="pic" sz="quarter" idx="21"/>
          </p:nvPr>
        </p:nvPicPr>
        <p:blipFill>
          <a:blip r:embed="rId7"/>
          <a:srcRect t="12098" b="12098"/>
          <a:stretch>
            <a:fillRect/>
          </a:stretch>
        </p:blipFill>
        <p:spPr>
          <a:prstGeom prst="rect">
            <a:avLst/>
          </a:prstGeom>
        </p:spPr>
      </p:pic>
    </p:spTree>
    <p:extLst>
      <p:ext uri="{BB962C8B-B14F-4D97-AF65-F5344CB8AC3E}">
        <p14:creationId xmlns:p14="http://schemas.microsoft.com/office/powerpoint/2010/main" val="16621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35E04929-9AD0-49E5-B868-FF92B53B70BF}"/>
              </a:ext>
            </a:extLst>
          </p:cNvPr>
          <p:cNvPicPr>
            <a:picLocks noGrp="1" noChangeAspect="1"/>
          </p:cNvPicPr>
          <p:nvPr>
            <p:ph type="pic" sz="quarter" idx="10"/>
          </p:nvPr>
        </p:nvPicPr>
        <p:blipFill>
          <a:blip r:embed="rId2"/>
          <a:srcRect l="24" r="24"/>
          <a:stretch>
            <a:fillRect/>
          </a:stretch>
        </p:blipFill>
        <p:spPr>
          <a:prstGeom prst="rect">
            <a:avLst/>
          </a:prstGeom>
        </p:spPr>
      </p:pic>
      <p:sp>
        <p:nvSpPr>
          <p:cNvPr id="6" name="Rectangle">
            <a:extLst>
              <a:ext uri="{FF2B5EF4-FFF2-40B4-BE49-F238E27FC236}">
                <a16:creationId xmlns:a16="http://schemas.microsoft.com/office/drawing/2014/main" id="{F9126D5F-5AE4-4DC5-BDAE-1347628A109C}"/>
              </a:ext>
            </a:extLst>
          </p:cNvPr>
          <p:cNvSpPr/>
          <p:nvPr/>
        </p:nvSpPr>
        <p:spPr>
          <a:xfrm>
            <a:off x="0" y="0"/>
            <a:ext cx="12192000" cy="6858000"/>
          </a:xfrm>
          <a:prstGeom prst="rect">
            <a:avLst/>
          </a:prstGeom>
          <a:solidFill>
            <a:srgbClr val="58595B">
              <a:alpha val="54902"/>
            </a:srgb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FreightSansLFPro"/>
              <a:sym typeface="FreightSansLFPro"/>
            </a:endParaRPr>
          </a:p>
        </p:txBody>
      </p:sp>
      <p:sp>
        <p:nvSpPr>
          <p:cNvPr id="7" name="XX%">
            <a:extLst>
              <a:ext uri="{FF2B5EF4-FFF2-40B4-BE49-F238E27FC236}">
                <a16:creationId xmlns:a16="http://schemas.microsoft.com/office/drawing/2014/main" id="{2F8D0EDE-E2E1-4EF3-9D0C-2A425B2176D7}"/>
              </a:ext>
            </a:extLst>
          </p:cNvPr>
          <p:cNvSpPr txBox="1"/>
          <p:nvPr/>
        </p:nvSpPr>
        <p:spPr>
          <a:xfrm>
            <a:off x="4557202" y="2128116"/>
            <a:ext cx="3379130" cy="2092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lnSpc>
                <a:spcPct val="100000"/>
              </a:lnSpc>
              <a:defRPr sz="45000" spc="0">
                <a:solidFill>
                  <a:schemeClr val="accent1"/>
                </a:solidFill>
                <a:latin typeface="+mj-lt"/>
                <a:ea typeface="+mj-ea"/>
                <a:cs typeface="+mj-cs"/>
                <a:sym typeface="FreightSansLFPro Semibold"/>
              </a:defRPr>
            </a:lvl1pPr>
          </a:lstStyle>
          <a:p>
            <a:pPr algn="ctr" defTabSz="409575" hangingPunct="0"/>
            <a:r>
              <a:rPr sz="13100" b="1" kern="0" dirty="0">
                <a:solidFill>
                  <a:srgbClr val="FFFFFF"/>
                </a:solidFill>
                <a:latin typeface="+mn-lt"/>
              </a:rPr>
              <a:t>XX</a:t>
            </a:r>
            <a:r>
              <a:rPr sz="9600" kern="0" dirty="0">
                <a:solidFill>
                  <a:srgbClr val="FFFFFF"/>
                </a:solidFill>
                <a:latin typeface="+mn-lt"/>
              </a:rPr>
              <a:t>%</a:t>
            </a:r>
            <a:endParaRPr sz="22500" kern="0" dirty="0">
              <a:solidFill>
                <a:srgbClr val="FFFFFF"/>
              </a:solidFill>
              <a:latin typeface="+mn-lt"/>
            </a:endParaRPr>
          </a:p>
        </p:txBody>
      </p:sp>
      <p:grpSp>
        <p:nvGrpSpPr>
          <p:cNvPr id="9" name="UTK Horiz_R">
            <a:extLst>
              <a:ext uri="{FF2B5EF4-FFF2-40B4-BE49-F238E27FC236}">
                <a16:creationId xmlns:a16="http://schemas.microsoft.com/office/drawing/2014/main" id="{8E7190CF-4523-4EC4-9DA8-0158CDEA4F16}"/>
              </a:ext>
            </a:extLst>
          </p:cNvPr>
          <p:cNvGrpSpPr>
            <a:grpSpLocks noChangeAspect="1"/>
          </p:cNvGrpSpPr>
          <p:nvPr/>
        </p:nvGrpSpPr>
        <p:grpSpPr bwMode="auto">
          <a:xfrm>
            <a:off x="10557955" y="6320597"/>
            <a:ext cx="1404165" cy="315023"/>
            <a:chOff x="0" y="1299"/>
            <a:chExt cx="7680" cy="1723"/>
          </a:xfrm>
        </p:grpSpPr>
        <p:sp>
          <p:nvSpPr>
            <p:cNvPr id="10" name="T fill">
              <a:extLst>
                <a:ext uri="{FF2B5EF4-FFF2-40B4-BE49-F238E27FC236}">
                  <a16:creationId xmlns:a16="http://schemas.microsoft.com/office/drawing/2014/main" id="{DC5D8803-AB7C-4DC4-A5C9-E17C3CD9AC3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F73DCD53-432A-42A6-81D8-777EEAC7D94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4E351A58-3EE4-4D76-B5D9-8FCBB722E6C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A6746295-AEF3-4011-A142-9517E7967189}"/>
              </a:ext>
            </a:extLst>
          </p:cNvPr>
          <p:cNvSpPr txBox="1"/>
          <p:nvPr/>
        </p:nvSpPr>
        <p:spPr>
          <a:xfrm>
            <a:off x="3003176" y="4051575"/>
            <a:ext cx="6185647" cy="553998"/>
          </a:xfrm>
          <a:prstGeom prst="rect">
            <a:avLst/>
          </a:prstGeom>
          <a:noFill/>
        </p:spPr>
        <p:txBody>
          <a:bodyPr wrap="square" lIns="0" tIns="0" rIns="0" bIns="0" rtlCol="0">
            <a:spAutoFit/>
          </a:bodyPr>
          <a:lstStyle/>
          <a:p>
            <a:pPr algn="ctr"/>
            <a:r>
              <a:rPr lang="en-US" sz="3600" dirty="0">
                <a:solidFill>
                  <a:schemeClr val="bg2"/>
                </a:solidFill>
              </a:rPr>
              <a:t>big stat with shaded image</a:t>
            </a:r>
          </a:p>
        </p:txBody>
      </p:sp>
    </p:spTree>
    <p:extLst>
      <p:ext uri="{BB962C8B-B14F-4D97-AF65-F5344CB8AC3E}">
        <p14:creationId xmlns:p14="http://schemas.microsoft.com/office/powerpoint/2010/main" val="83621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XX%">
            <a:extLst>
              <a:ext uri="{FF2B5EF4-FFF2-40B4-BE49-F238E27FC236}">
                <a16:creationId xmlns:a16="http://schemas.microsoft.com/office/drawing/2014/main" id="{2F8D0EDE-E2E1-4EF3-9D0C-2A425B2176D7}"/>
              </a:ext>
            </a:extLst>
          </p:cNvPr>
          <p:cNvSpPr txBox="1"/>
          <p:nvPr/>
        </p:nvSpPr>
        <p:spPr>
          <a:xfrm>
            <a:off x="4910667" y="2128116"/>
            <a:ext cx="3379130" cy="2092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lnSpc>
                <a:spcPct val="100000"/>
              </a:lnSpc>
              <a:defRPr sz="45000" spc="0">
                <a:solidFill>
                  <a:schemeClr val="accent1"/>
                </a:solidFill>
                <a:latin typeface="+mj-lt"/>
                <a:ea typeface="+mj-ea"/>
                <a:cs typeface="+mj-cs"/>
                <a:sym typeface="FreightSansLFPro Semibold"/>
              </a:defRPr>
            </a:lvl1pPr>
          </a:lstStyle>
          <a:p>
            <a:pPr algn="ctr" defTabSz="409575" hangingPunct="0"/>
            <a:r>
              <a:rPr sz="13100" b="1" kern="0" dirty="0">
                <a:latin typeface="+mn-lt"/>
              </a:rPr>
              <a:t>XX</a:t>
            </a:r>
            <a:r>
              <a:rPr sz="9600" kern="0" dirty="0">
                <a:latin typeface="+mn-lt"/>
              </a:rPr>
              <a:t>%</a:t>
            </a:r>
            <a:endParaRPr sz="22500" kern="0" dirty="0">
              <a:latin typeface="+mn-lt"/>
            </a:endParaRPr>
          </a:p>
        </p:txBody>
      </p:sp>
      <p:sp>
        <p:nvSpPr>
          <p:cNvPr id="8" name="of developers on our platform are from outside the US">
            <a:extLst>
              <a:ext uri="{FF2B5EF4-FFF2-40B4-BE49-F238E27FC236}">
                <a16:creationId xmlns:a16="http://schemas.microsoft.com/office/drawing/2014/main" id="{237D4EDE-2694-4637-AB48-6F44549CB452}"/>
              </a:ext>
            </a:extLst>
          </p:cNvPr>
          <p:cNvSpPr txBox="1"/>
          <p:nvPr/>
        </p:nvSpPr>
        <p:spPr>
          <a:xfrm>
            <a:off x="2405366" y="4048119"/>
            <a:ext cx="7406183"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algn="ctr" defTabSz="409575" hangingPunct="0">
              <a:defRPr sz="6600" spc="0">
                <a:solidFill>
                  <a:srgbClr val="4267B2"/>
                </a:solidFill>
              </a:defRPr>
            </a:pPr>
            <a:r>
              <a:rPr lang="en-US" sz="3300" kern="0" dirty="0">
                <a:solidFill>
                  <a:srgbClr val="58595B"/>
                </a:solidFill>
                <a:sym typeface="FreightSansLFPro"/>
              </a:rPr>
              <a:t>big stat</a:t>
            </a:r>
            <a:endParaRPr sz="3300" kern="0" dirty="0">
              <a:solidFill>
                <a:srgbClr val="58595B"/>
              </a:solidFill>
              <a:sym typeface="FreightSansLFPro"/>
            </a:endParaRPr>
          </a:p>
        </p:txBody>
      </p:sp>
    </p:spTree>
    <p:extLst>
      <p:ext uri="{BB962C8B-B14F-4D97-AF65-F5344CB8AC3E}">
        <p14:creationId xmlns:p14="http://schemas.microsoft.com/office/powerpoint/2010/main" val="169450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E60182-1EFC-414A-9D67-1E1298ADE575}"/>
              </a:ext>
            </a:extLst>
          </p:cNvPr>
          <p:cNvSpPr txBox="1"/>
          <p:nvPr/>
        </p:nvSpPr>
        <p:spPr>
          <a:xfrm>
            <a:off x="1905625" y="2191923"/>
            <a:ext cx="2552700" cy="1311128"/>
          </a:xfrm>
          <a:prstGeom prst="rect">
            <a:avLst/>
          </a:prstGeom>
          <a:noFill/>
        </p:spPr>
        <p:txBody>
          <a:bodyPr wrap="square" rtlCol="0" anchor="ctr">
            <a:spAutoFit/>
          </a:bodyPr>
          <a:lstStyle/>
          <a:p>
            <a:pPr algn="ctr">
              <a:lnSpc>
                <a:spcPct val="90000"/>
              </a:lnSpc>
            </a:pPr>
            <a:r>
              <a:rPr lang="en-US" sz="8800" b="1" dirty="0">
                <a:solidFill>
                  <a:schemeClr val="tx2"/>
                </a:solidFill>
              </a:rPr>
              <a:t>96</a:t>
            </a:r>
            <a:r>
              <a:rPr lang="en-US" sz="7500" baseline="30000" dirty="0">
                <a:solidFill>
                  <a:schemeClr val="tx2"/>
                </a:solidFill>
              </a:rPr>
              <a:t>%</a:t>
            </a:r>
          </a:p>
        </p:txBody>
      </p:sp>
      <p:sp>
        <p:nvSpPr>
          <p:cNvPr id="9" name="TextBox 8">
            <a:extLst>
              <a:ext uri="{FF2B5EF4-FFF2-40B4-BE49-F238E27FC236}">
                <a16:creationId xmlns:a16="http://schemas.microsoft.com/office/drawing/2014/main" id="{4171DB07-21B7-40E8-84D7-CB33645D479F}"/>
              </a:ext>
            </a:extLst>
          </p:cNvPr>
          <p:cNvSpPr txBox="1"/>
          <p:nvPr/>
        </p:nvSpPr>
        <p:spPr>
          <a:xfrm>
            <a:off x="1724650" y="3429000"/>
            <a:ext cx="2609850" cy="584775"/>
          </a:xfrm>
          <a:prstGeom prst="rect">
            <a:avLst/>
          </a:prstGeom>
          <a:noFill/>
        </p:spPr>
        <p:txBody>
          <a:bodyPr wrap="square" rtlCol="0" anchor="t">
            <a:spAutoFit/>
          </a:bodyPr>
          <a:lstStyle/>
          <a:p>
            <a:pPr algn="ctr"/>
            <a:r>
              <a:rPr lang="en-US" sz="1600" dirty="0">
                <a:solidFill>
                  <a:schemeClr val="tx2"/>
                </a:solidFill>
              </a:rPr>
              <a:t>Place text here and use </a:t>
            </a:r>
            <a:r>
              <a:rPr lang="en-US" sz="1600" b="1" dirty="0">
                <a:solidFill>
                  <a:schemeClr val="tx2"/>
                </a:solidFill>
              </a:rPr>
              <a:t>bold </a:t>
            </a:r>
            <a:r>
              <a:rPr lang="en-US" sz="1600" dirty="0">
                <a:solidFill>
                  <a:schemeClr val="tx2"/>
                </a:solidFill>
              </a:rPr>
              <a:t>to highlight</a:t>
            </a:r>
          </a:p>
        </p:txBody>
      </p:sp>
      <p:sp>
        <p:nvSpPr>
          <p:cNvPr id="10" name="TextBox 9">
            <a:extLst>
              <a:ext uri="{FF2B5EF4-FFF2-40B4-BE49-F238E27FC236}">
                <a16:creationId xmlns:a16="http://schemas.microsoft.com/office/drawing/2014/main" id="{489CCB24-9065-4BCA-84BB-5D021C0D61E1}"/>
              </a:ext>
            </a:extLst>
          </p:cNvPr>
          <p:cNvSpPr txBox="1"/>
          <p:nvPr/>
        </p:nvSpPr>
        <p:spPr>
          <a:xfrm>
            <a:off x="4953625" y="2191923"/>
            <a:ext cx="2552700" cy="1311128"/>
          </a:xfrm>
          <a:prstGeom prst="rect">
            <a:avLst/>
          </a:prstGeom>
          <a:noFill/>
        </p:spPr>
        <p:txBody>
          <a:bodyPr wrap="square" rtlCol="0" anchor="ctr">
            <a:spAutoFit/>
          </a:bodyPr>
          <a:lstStyle/>
          <a:p>
            <a:pPr algn="ctr">
              <a:lnSpc>
                <a:spcPct val="90000"/>
              </a:lnSpc>
            </a:pPr>
            <a:r>
              <a:rPr lang="en-US" sz="8800" b="1" dirty="0">
                <a:solidFill>
                  <a:schemeClr val="tx2"/>
                </a:solidFill>
              </a:rPr>
              <a:t>83</a:t>
            </a:r>
            <a:r>
              <a:rPr lang="en-US" sz="7500" baseline="30000" dirty="0">
                <a:solidFill>
                  <a:schemeClr val="tx2"/>
                </a:solidFill>
              </a:rPr>
              <a:t>%</a:t>
            </a:r>
          </a:p>
        </p:txBody>
      </p:sp>
      <p:sp>
        <p:nvSpPr>
          <p:cNvPr id="11" name="TextBox 10">
            <a:extLst>
              <a:ext uri="{FF2B5EF4-FFF2-40B4-BE49-F238E27FC236}">
                <a16:creationId xmlns:a16="http://schemas.microsoft.com/office/drawing/2014/main" id="{6D56885B-16ED-4E85-9D43-F7BDC9BE3913}"/>
              </a:ext>
            </a:extLst>
          </p:cNvPr>
          <p:cNvSpPr txBox="1"/>
          <p:nvPr/>
        </p:nvSpPr>
        <p:spPr>
          <a:xfrm>
            <a:off x="4696450" y="3429000"/>
            <a:ext cx="2762250" cy="584775"/>
          </a:xfrm>
          <a:prstGeom prst="rect">
            <a:avLst/>
          </a:prstGeom>
          <a:noFill/>
        </p:spPr>
        <p:txBody>
          <a:bodyPr wrap="square" rtlCol="0" anchor="t">
            <a:spAutoFit/>
          </a:bodyPr>
          <a:lstStyle/>
          <a:p>
            <a:pPr algn="ctr"/>
            <a:r>
              <a:rPr lang="en-US" sz="1600" dirty="0">
                <a:solidFill>
                  <a:schemeClr val="tx2"/>
                </a:solidFill>
              </a:rPr>
              <a:t>Place text here and use </a:t>
            </a:r>
            <a:r>
              <a:rPr lang="en-US" sz="1600" b="1" dirty="0">
                <a:solidFill>
                  <a:schemeClr val="tx2"/>
                </a:solidFill>
              </a:rPr>
              <a:t>bold </a:t>
            </a:r>
            <a:r>
              <a:rPr lang="en-US" sz="1600" dirty="0">
                <a:solidFill>
                  <a:schemeClr val="tx2"/>
                </a:solidFill>
              </a:rPr>
              <a:t>to highlight</a:t>
            </a:r>
          </a:p>
        </p:txBody>
      </p:sp>
      <p:sp>
        <p:nvSpPr>
          <p:cNvPr id="12" name="TextBox 11">
            <a:extLst>
              <a:ext uri="{FF2B5EF4-FFF2-40B4-BE49-F238E27FC236}">
                <a16:creationId xmlns:a16="http://schemas.microsoft.com/office/drawing/2014/main" id="{25AE2974-70FB-40B7-83FE-D44B6CF51F5A}"/>
              </a:ext>
            </a:extLst>
          </p:cNvPr>
          <p:cNvSpPr txBox="1"/>
          <p:nvPr/>
        </p:nvSpPr>
        <p:spPr>
          <a:xfrm>
            <a:off x="7896850" y="2191923"/>
            <a:ext cx="2552700" cy="1311128"/>
          </a:xfrm>
          <a:prstGeom prst="rect">
            <a:avLst/>
          </a:prstGeom>
          <a:noFill/>
        </p:spPr>
        <p:txBody>
          <a:bodyPr wrap="square" rtlCol="0" anchor="ctr">
            <a:spAutoFit/>
          </a:bodyPr>
          <a:lstStyle/>
          <a:p>
            <a:pPr algn="ctr">
              <a:lnSpc>
                <a:spcPct val="90000"/>
              </a:lnSpc>
            </a:pPr>
            <a:r>
              <a:rPr lang="en-US" sz="8800" b="1" dirty="0">
                <a:solidFill>
                  <a:schemeClr val="tx2"/>
                </a:solidFill>
              </a:rPr>
              <a:t>78</a:t>
            </a:r>
            <a:r>
              <a:rPr lang="en-US" sz="7500" baseline="30000" dirty="0">
                <a:solidFill>
                  <a:schemeClr val="tx2"/>
                </a:solidFill>
              </a:rPr>
              <a:t>%</a:t>
            </a:r>
          </a:p>
        </p:txBody>
      </p:sp>
      <p:sp>
        <p:nvSpPr>
          <p:cNvPr id="13" name="TextBox 12">
            <a:extLst>
              <a:ext uri="{FF2B5EF4-FFF2-40B4-BE49-F238E27FC236}">
                <a16:creationId xmlns:a16="http://schemas.microsoft.com/office/drawing/2014/main" id="{961E0887-BAF7-4171-A0BD-AF0111474E34}"/>
              </a:ext>
            </a:extLst>
          </p:cNvPr>
          <p:cNvSpPr txBox="1"/>
          <p:nvPr/>
        </p:nvSpPr>
        <p:spPr>
          <a:xfrm>
            <a:off x="7763500" y="3429000"/>
            <a:ext cx="2514600" cy="584775"/>
          </a:xfrm>
          <a:prstGeom prst="rect">
            <a:avLst/>
          </a:prstGeom>
          <a:noFill/>
        </p:spPr>
        <p:txBody>
          <a:bodyPr wrap="square" rtlCol="0" anchor="t">
            <a:spAutoFit/>
          </a:bodyPr>
          <a:lstStyle/>
          <a:p>
            <a:pPr algn="ctr"/>
            <a:r>
              <a:rPr lang="en-US" sz="1600" dirty="0">
                <a:solidFill>
                  <a:schemeClr val="tx2"/>
                </a:solidFill>
              </a:rPr>
              <a:t>Place text here and use </a:t>
            </a:r>
            <a:r>
              <a:rPr lang="en-US" sz="1600" b="1" dirty="0">
                <a:solidFill>
                  <a:schemeClr val="tx2"/>
                </a:solidFill>
              </a:rPr>
              <a:t>bold</a:t>
            </a:r>
            <a:r>
              <a:rPr lang="en-US" sz="1600" dirty="0">
                <a:solidFill>
                  <a:schemeClr val="tx2"/>
                </a:solidFill>
              </a:rPr>
              <a:t> to highlight</a:t>
            </a:r>
          </a:p>
        </p:txBody>
      </p:sp>
    </p:spTree>
    <p:extLst>
      <p:ext uri="{BB962C8B-B14F-4D97-AF65-F5344CB8AC3E}">
        <p14:creationId xmlns:p14="http://schemas.microsoft.com/office/powerpoint/2010/main" val="133712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644E6AB2-1EE4-4F51-B05F-23D8705C158A}"/>
              </a:ext>
            </a:extLst>
          </p:cNvPr>
          <p:cNvPicPr>
            <a:picLocks noGrp="1" noChangeAspect="1"/>
          </p:cNvPicPr>
          <p:nvPr>
            <p:ph type="pic" sz="quarter" idx="10"/>
          </p:nvPr>
        </p:nvPicPr>
        <p:blipFill>
          <a:blip r:embed="rId2"/>
          <a:srcRect l="24" r="24"/>
          <a:stretch>
            <a:fillRect/>
          </a:stretch>
        </p:blipFill>
        <p:spPr>
          <a:prstGeom prst="rect">
            <a:avLst/>
          </a:prstGeom>
        </p:spPr>
      </p:pic>
      <p:sp>
        <p:nvSpPr>
          <p:cNvPr id="11" name="Rectangle">
            <a:extLst>
              <a:ext uri="{FF2B5EF4-FFF2-40B4-BE49-F238E27FC236}">
                <a16:creationId xmlns:a16="http://schemas.microsoft.com/office/drawing/2014/main" id="{050B2190-5560-4760-BD7C-FA5D2B11C287}"/>
              </a:ext>
            </a:extLst>
          </p:cNvPr>
          <p:cNvSpPr/>
          <p:nvPr/>
        </p:nvSpPr>
        <p:spPr>
          <a:xfrm>
            <a:off x="6095997" y="830316"/>
            <a:ext cx="6096003" cy="5075183"/>
          </a:xfrm>
          <a:prstGeom prst="rect">
            <a:avLst/>
          </a:prstGeom>
          <a:solidFill>
            <a:schemeClr val="tx1">
              <a:alpha val="76863"/>
            </a:scheme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FreightSansLFPro"/>
              <a:sym typeface="FreightSansLFPro"/>
            </a:endParaRPr>
          </a:p>
        </p:txBody>
      </p:sp>
      <p:grpSp>
        <p:nvGrpSpPr>
          <p:cNvPr id="6" name="UTK Horiz_R">
            <a:extLst>
              <a:ext uri="{FF2B5EF4-FFF2-40B4-BE49-F238E27FC236}">
                <a16:creationId xmlns:a16="http://schemas.microsoft.com/office/drawing/2014/main" id="{98E20389-9023-4C62-B936-491D3C536DEF}"/>
              </a:ext>
            </a:extLst>
          </p:cNvPr>
          <p:cNvGrpSpPr>
            <a:grpSpLocks noChangeAspect="1"/>
          </p:cNvGrpSpPr>
          <p:nvPr/>
        </p:nvGrpSpPr>
        <p:grpSpPr bwMode="auto">
          <a:xfrm>
            <a:off x="10557955" y="6320597"/>
            <a:ext cx="1404165" cy="315023"/>
            <a:chOff x="0" y="1299"/>
            <a:chExt cx="7680" cy="1723"/>
          </a:xfrm>
        </p:grpSpPr>
        <p:sp>
          <p:nvSpPr>
            <p:cNvPr id="7" name="T fill">
              <a:extLst>
                <a:ext uri="{FF2B5EF4-FFF2-40B4-BE49-F238E27FC236}">
                  <a16:creationId xmlns:a16="http://schemas.microsoft.com/office/drawing/2014/main" id="{D7043E86-4B15-4ABD-AC85-DDC15003242F}"/>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Type">
              <a:extLst>
                <a:ext uri="{FF2B5EF4-FFF2-40B4-BE49-F238E27FC236}">
                  <a16:creationId xmlns:a16="http://schemas.microsoft.com/office/drawing/2014/main" id="{A57DC58E-4A2C-4601-9878-DDB7E8F30E8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27B64F5-70DF-4A26-BD16-36BD80A915C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6D37507E-1554-4D64-B878-F272D81B6591}"/>
              </a:ext>
            </a:extLst>
          </p:cNvPr>
          <p:cNvSpPr txBox="1"/>
          <p:nvPr/>
        </p:nvSpPr>
        <p:spPr>
          <a:xfrm>
            <a:off x="6831964" y="1917747"/>
            <a:ext cx="5361624" cy="2215991"/>
          </a:xfrm>
          <a:prstGeom prst="rect">
            <a:avLst/>
          </a:prstGeom>
          <a:noFill/>
        </p:spPr>
        <p:txBody>
          <a:bodyPr wrap="square" lIns="0" tIns="0" rIns="0" bIns="0" rtlCol="0">
            <a:spAutoFit/>
          </a:bodyPr>
          <a:lstStyle/>
          <a:p>
            <a:pPr marL="231775" indent="-231775"/>
            <a:r>
              <a:rPr lang="en-US" sz="4800" dirty="0">
                <a:solidFill>
                  <a:schemeClr val="bg2"/>
                </a:solidFill>
              </a:rPr>
              <a:t>“The greatest scientists are </a:t>
            </a:r>
            <a:br>
              <a:rPr lang="en-US" sz="4800" dirty="0">
                <a:solidFill>
                  <a:schemeClr val="bg2"/>
                </a:solidFill>
              </a:rPr>
            </a:br>
            <a:r>
              <a:rPr lang="en-US" sz="4800" b="1" dirty="0">
                <a:solidFill>
                  <a:schemeClr val="accent1"/>
                </a:solidFill>
              </a:rPr>
              <a:t>artists</a:t>
            </a:r>
            <a:r>
              <a:rPr lang="en-US" sz="4800" dirty="0">
                <a:solidFill>
                  <a:schemeClr val="bg2"/>
                </a:solidFill>
              </a:rPr>
              <a:t> as well.”</a:t>
            </a:r>
          </a:p>
        </p:txBody>
      </p:sp>
      <p:sp>
        <p:nvSpPr>
          <p:cNvPr id="12" name="TextBox 11">
            <a:extLst>
              <a:ext uri="{FF2B5EF4-FFF2-40B4-BE49-F238E27FC236}">
                <a16:creationId xmlns:a16="http://schemas.microsoft.com/office/drawing/2014/main" id="{EAB996AE-18F8-4701-8446-6AF34A90331C}"/>
              </a:ext>
            </a:extLst>
          </p:cNvPr>
          <p:cNvSpPr txBox="1"/>
          <p:nvPr/>
        </p:nvSpPr>
        <p:spPr>
          <a:xfrm>
            <a:off x="7125338" y="4401077"/>
            <a:ext cx="3611334" cy="249299"/>
          </a:xfrm>
          <a:prstGeom prst="rect">
            <a:avLst/>
          </a:prstGeom>
          <a:noFill/>
        </p:spPr>
        <p:txBody>
          <a:bodyPr wrap="square" lIns="0" tIns="0" rIns="0" bIns="0" rtlCol="0">
            <a:spAutoFit/>
          </a:bodyPr>
          <a:lstStyle/>
          <a:p>
            <a:pPr>
              <a:lnSpc>
                <a:spcPct val="90000"/>
              </a:lnSpc>
              <a:spcBef>
                <a:spcPts val="1000"/>
              </a:spcBef>
              <a:buClr>
                <a:schemeClr val="tx1">
                  <a:lumMod val="60000"/>
                  <a:lumOff val="40000"/>
                </a:schemeClr>
              </a:buClr>
            </a:pPr>
            <a:r>
              <a:rPr lang="en-US" spc="300" dirty="0">
                <a:solidFill>
                  <a:schemeClr val="bg2"/>
                </a:solidFill>
              </a:rPr>
              <a:t>ALBERT EINSTEIN</a:t>
            </a:r>
          </a:p>
        </p:txBody>
      </p:sp>
    </p:spTree>
    <p:extLst>
      <p:ext uri="{BB962C8B-B14F-4D97-AF65-F5344CB8AC3E}">
        <p14:creationId xmlns:p14="http://schemas.microsoft.com/office/powerpoint/2010/main" val="107971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6FCB85C2-707D-4025-835A-6BD761F17264}"/>
              </a:ext>
            </a:extLst>
          </p:cNvPr>
          <p:cNvSpPr txBox="1">
            <a:spLocks/>
          </p:cNvSpPr>
          <p:nvPr/>
        </p:nvSpPr>
        <p:spPr bwMode="gray">
          <a:xfrm>
            <a:off x="5734663" y="4691378"/>
            <a:ext cx="3655143" cy="527113"/>
          </a:xfrm>
          <a:prstGeom prst="rect">
            <a:avLst/>
          </a:prstGeom>
        </p:spPr>
        <p:txBody>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800" spc="300" dirty="0">
                <a:solidFill>
                  <a:schemeClr val="tx2"/>
                </a:solidFill>
              </a:rPr>
              <a:t>TONI MORRISON</a:t>
            </a:r>
          </a:p>
          <a:p>
            <a:endParaRPr lang="en-US" dirty="0"/>
          </a:p>
        </p:txBody>
      </p:sp>
      <p:sp>
        <p:nvSpPr>
          <p:cNvPr id="6" name="Title 5">
            <a:extLst>
              <a:ext uri="{FF2B5EF4-FFF2-40B4-BE49-F238E27FC236}">
                <a16:creationId xmlns:a16="http://schemas.microsoft.com/office/drawing/2014/main" id="{27D5A200-30D7-42CA-84AF-62B83F8BAB8F}"/>
              </a:ext>
            </a:extLst>
          </p:cNvPr>
          <p:cNvSpPr>
            <a:spLocks noGrp="1"/>
          </p:cNvSpPr>
          <p:nvPr>
            <p:ph type="title"/>
          </p:nvPr>
        </p:nvSpPr>
        <p:spPr bwMode="gray">
          <a:xfrm>
            <a:off x="2752163" y="1818365"/>
            <a:ext cx="7044813" cy="2437590"/>
          </a:xfrm>
        </p:spPr>
        <p:txBody>
          <a:bodyPr>
            <a:spAutoFit/>
          </a:bodyPr>
          <a:lstStyle/>
          <a:p>
            <a:pPr marL="174625" indent="-174625" algn="l"/>
            <a:r>
              <a:rPr lang="en-US" b="0" dirty="0"/>
              <a:t>“If there’s a book that you want to read, but it hasn’t been written yet, then you must write it.”</a:t>
            </a:r>
          </a:p>
        </p:txBody>
      </p:sp>
      <p:grpSp>
        <p:nvGrpSpPr>
          <p:cNvPr id="11" name="Group 10">
            <a:extLst>
              <a:ext uri="{FF2B5EF4-FFF2-40B4-BE49-F238E27FC236}">
                <a16:creationId xmlns:a16="http://schemas.microsoft.com/office/drawing/2014/main" id="{78F978AF-7790-40A5-A7FD-7CB89C75B1F4}"/>
              </a:ext>
            </a:extLst>
          </p:cNvPr>
          <p:cNvGrpSpPr/>
          <p:nvPr/>
        </p:nvGrpSpPr>
        <p:grpSpPr>
          <a:xfrm>
            <a:off x="2752163" y="1574347"/>
            <a:ext cx="6637643" cy="2959449"/>
            <a:chOff x="2437882" y="1574347"/>
            <a:chExt cx="7316236" cy="2959449"/>
          </a:xfrm>
        </p:grpSpPr>
        <p:cxnSp>
          <p:nvCxnSpPr>
            <p:cNvPr id="7" name="Straight Connector 6">
              <a:extLst>
                <a:ext uri="{FF2B5EF4-FFF2-40B4-BE49-F238E27FC236}">
                  <a16:creationId xmlns:a16="http://schemas.microsoft.com/office/drawing/2014/main" id="{E1155A74-7ED9-4568-9058-1C4170CCD7CF}"/>
                </a:ext>
              </a:extLst>
            </p:cNvPr>
            <p:cNvCxnSpPr/>
            <p:nvPr/>
          </p:nvCxnSpPr>
          <p:spPr bwMode="gray">
            <a:xfrm>
              <a:off x="2437882" y="1574347"/>
              <a:ext cx="731623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80378-384D-4062-88D9-A0CD0A0BF305}"/>
                </a:ext>
              </a:extLst>
            </p:cNvPr>
            <p:cNvCxnSpPr/>
            <p:nvPr/>
          </p:nvCxnSpPr>
          <p:spPr bwMode="gray">
            <a:xfrm>
              <a:off x="2437882" y="4533796"/>
              <a:ext cx="7316236" cy="0"/>
            </a:xfrm>
            <a:prstGeom prst="line">
              <a:avLst/>
            </a:prstGeom>
            <a:ln w="412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595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78E6268-8171-4C43-B8FB-D1DFAAC5BA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86" b="24286"/>
          <a:stretch/>
        </p:blipFill>
        <p:spPr bwMode="auto">
          <a:xfrm>
            <a:off x="536712" y="1661229"/>
            <a:ext cx="2342322" cy="2342322"/>
          </a:xfrm>
          <a:prstGeom prst="ellipse">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7B92395-0FC9-487A-93CE-19816E41640E}"/>
              </a:ext>
            </a:extLst>
          </p:cNvPr>
          <p:cNvSpPr/>
          <p:nvPr/>
        </p:nvSpPr>
        <p:spPr>
          <a:xfrm>
            <a:off x="3091071" y="1840132"/>
            <a:ext cx="8643730" cy="1969770"/>
          </a:xfrm>
          <a:prstGeom prst="rect">
            <a:avLst/>
          </a:prstGeom>
        </p:spPr>
        <p:txBody>
          <a:bodyPr wrap="square">
            <a:spAutoFit/>
          </a:bodyPr>
          <a:lstStyle/>
          <a:p>
            <a:pPr marL="168275" indent="-168275">
              <a:spcAft>
                <a:spcPts val="1200"/>
              </a:spcAft>
            </a:pPr>
            <a:r>
              <a:rPr lang="en-US" sz="2800" dirty="0"/>
              <a:t>“Her work has increased retention and the quality of life for so many students. </a:t>
            </a:r>
          </a:p>
          <a:p>
            <a:pPr marL="168275" indent="-168275">
              <a:spcAft>
                <a:spcPts val="1200"/>
              </a:spcAft>
            </a:pPr>
            <a:r>
              <a:rPr lang="en-US" sz="2800" dirty="0"/>
              <a:t>	Ms. Gibbs is an asset to UTHSC and is an example </a:t>
            </a:r>
            <a:br>
              <a:rPr lang="en-US" sz="2800" dirty="0"/>
            </a:br>
            <a:r>
              <a:rPr lang="en-US" sz="2800" dirty="0"/>
              <a:t>of what is best about the University of Tennessee.”</a:t>
            </a:r>
          </a:p>
        </p:txBody>
      </p:sp>
      <p:sp>
        <p:nvSpPr>
          <p:cNvPr id="4" name="Rectangle 3">
            <a:extLst>
              <a:ext uri="{FF2B5EF4-FFF2-40B4-BE49-F238E27FC236}">
                <a16:creationId xmlns:a16="http://schemas.microsoft.com/office/drawing/2014/main" id="{964D2031-B781-4C88-A056-22D1F64630B1}"/>
              </a:ext>
            </a:extLst>
          </p:cNvPr>
          <p:cNvSpPr/>
          <p:nvPr/>
        </p:nvSpPr>
        <p:spPr>
          <a:xfrm>
            <a:off x="5401916" y="4157575"/>
            <a:ext cx="6096000" cy="707886"/>
          </a:xfrm>
          <a:prstGeom prst="rect">
            <a:avLst/>
          </a:prstGeom>
        </p:spPr>
        <p:txBody>
          <a:bodyPr>
            <a:spAutoFit/>
          </a:bodyPr>
          <a:lstStyle/>
          <a:p>
            <a:pPr algn="r"/>
            <a:r>
              <a:rPr lang="en-US" sz="2400" dirty="0">
                <a:solidFill>
                  <a:srgbClr val="58595B"/>
                </a:solidFill>
              </a:rPr>
              <a:t>STEVE SCHWAB </a:t>
            </a:r>
          </a:p>
          <a:p>
            <a:pPr algn="r"/>
            <a:r>
              <a:rPr lang="en-US" sz="1600" dirty="0">
                <a:solidFill>
                  <a:srgbClr val="58595B"/>
                </a:solidFill>
              </a:rPr>
              <a:t>UT HEALTH SCIENCE CENTER CHANCELLOR</a:t>
            </a:r>
            <a:endParaRPr lang="en-US" sz="1100" dirty="0"/>
          </a:p>
        </p:txBody>
      </p:sp>
      <p:cxnSp>
        <p:nvCxnSpPr>
          <p:cNvPr id="13" name="Straight Connector 12">
            <a:extLst>
              <a:ext uri="{FF2B5EF4-FFF2-40B4-BE49-F238E27FC236}">
                <a16:creationId xmlns:a16="http://schemas.microsoft.com/office/drawing/2014/main" id="{844BDE47-7DCD-4053-B02F-5B491CAC5EE5}"/>
              </a:ext>
            </a:extLst>
          </p:cNvPr>
          <p:cNvCxnSpPr/>
          <p:nvPr/>
        </p:nvCxnSpPr>
        <p:spPr bwMode="gray">
          <a:xfrm>
            <a:off x="457200" y="1394340"/>
            <a:ext cx="1127760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0B48E2B-12A7-4846-A81B-C68EF75FBB31}"/>
              </a:ext>
            </a:extLst>
          </p:cNvPr>
          <p:cNvSpPr/>
          <p:nvPr/>
        </p:nvSpPr>
        <p:spPr>
          <a:xfrm>
            <a:off x="536713" y="4129989"/>
            <a:ext cx="2156792" cy="461665"/>
          </a:xfrm>
          <a:prstGeom prst="rect">
            <a:avLst/>
          </a:prstGeom>
        </p:spPr>
        <p:txBody>
          <a:bodyPr wrap="square">
            <a:spAutoFit/>
          </a:bodyPr>
          <a:lstStyle/>
          <a:p>
            <a:pPr algn="ctr"/>
            <a:r>
              <a:rPr lang="en-US" sz="2400" b="1" dirty="0"/>
              <a:t>Kathy Gibbs</a:t>
            </a:r>
          </a:p>
        </p:txBody>
      </p:sp>
      <p:sp>
        <p:nvSpPr>
          <p:cNvPr id="10" name="TextBox 9">
            <a:extLst>
              <a:ext uri="{FF2B5EF4-FFF2-40B4-BE49-F238E27FC236}">
                <a16:creationId xmlns:a16="http://schemas.microsoft.com/office/drawing/2014/main" id="{988AC37B-0CF2-47A8-8AC4-EB0698A5BCCD}"/>
              </a:ext>
            </a:extLst>
          </p:cNvPr>
          <p:cNvSpPr txBox="1"/>
          <p:nvPr/>
        </p:nvSpPr>
        <p:spPr>
          <a:xfrm>
            <a:off x="142460" y="4635019"/>
            <a:ext cx="3130826" cy="230442"/>
          </a:xfrm>
          <a:prstGeom prst="rect">
            <a:avLst/>
          </a:prstGeom>
          <a:noFill/>
        </p:spPr>
        <p:txBody>
          <a:bodyPr wrap="square" lIns="0" tIns="0" rIns="0" bIns="0" rtlCol="0">
            <a:spAutoFit/>
          </a:bodyPr>
          <a:lstStyle/>
          <a:p>
            <a:pPr algn="ctr"/>
            <a:r>
              <a:rPr lang="en-US" sz="1500" dirty="0"/>
              <a:t>2019 PRESIDENT’S AWARD</a:t>
            </a:r>
          </a:p>
        </p:txBody>
      </p:sp>
      <p:cxnSp>
        <p:nvCxnSpPr>
          <p:cNvPr id="16" name="Straight Connector 15">
            <a:extLst>
              <a:ext uri="{FF2B5EF4-FFF2-40B4-BE49-F238E27FC236}">
                <a16:creationId xmlns:a16="http://schemas.microsoft.com/office/drawing/2014/main" id="{4AACA1A6-9E31-4113-B913-7544953AE0B4}"/>
              </a:ext>
            </a:extLst>
          </p:cNvPr>
          <p:cNvCxnSpPr/>
          <p:nvPr/>
        </p:nvCxnSpPr>
        <p:spPr bwMode="gray">
          <a:xfrm>
            <a:off x="457200" y="5181149"/>
            <a:ext cx="1127760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45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8F978AF-7790-40A5-A7FD-7CB89C75B1F4}"/>
              </a:ext>
            </a:extLst>
          </p:cNvPr>
          <p:cNvGrpSpPr/>
          <p:nvPr/>
        </p:nvGrpSpPr>
        <p:grpSpPr>
          <a:xfrm>
            <a:off x="2752163" y="1574347"/>
            <a:ext cx="6637643" cy="2959449"/>
            <a:chOff x="2437882" y="1574347"/>
            <a:chExt cx="7316236" cy="2959449"/>
          </a:xfrm>
        </p:grpSpPr>
        <p:cxnSp>
          <p:nvCxnSpPr>
            <p:cNvPr id="7" name="Straight Connector 6">
              <a:extLst>
                <a:ext uri="{FF2B5EF4-FFF2-40B4-BE49-F238E27FC236}">
                  <a16:creationId xmlns:a16="http://schemas.microsoft.com/office/drawing/2014/main" id="{E1155A74-7ED9-4568-9058-1C4170CCD7CF}"/>
                </a:ext>
              </a:extLst>
            </p:cNvPr>
            <p:cNvCxnSpPr/>
            <p:nvPr/>
          </p:nvCxnSpPr>
          <p:spPr bwMode="gray">
            <a:xfrm>
              <a:off x="2437882" y="1574347"/>
              <a:ext cx="7316236"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80378-384D-4062-88D9-A0CD0A0BF305}"/>
                </a:ext>
              </a:extLst>
            </p:cNvPr>
            <p:cNvCxnSpPr/>
            <p:nvPr/>
          </p:nvCxnSpPr>
          <p:spPr bwMode="gray">
            <a:xfrm>
              <a:off x="2437882" y="4533796"/>
              <a:ext cx="7316236"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2FDF08F9-E4E0-4F62-8CB1-17A687CEE7B9}"/>
              </a:ext>
            </a:extLst>
          </p:cNvPr>
          <p:cNvSpPr txBox="1"/>
          <p:nvPr/>
        </p:nvSpPr>
        <p:spPr bwMode="gray">
          <a:xfrm>
            <a:off x="2228850" y="2131830"/>
            <a:ext cx="7734300" cy="1865126"/>
          </a:xfrm>
          <a:prstGeom prst="rect">
            <a:avLst/>
          </a:prstGeom>
          <a:noFill/>
        </p:spPr>
        <p:txBody>
          <a:bodyPr wrap="square" rtlCol="0" anchor="ctr">
            <a:spAutoFit/>
          </a:bodyPr>
          <a:lstStyle/>
          <a:p>
            <a:pPr algn="ctr">
              <a:lnSpc>
                <a:spcPct val="90000"/>
              </a:lnSpc>
            </a:pPr>
            <a:r>
              <a:rPr lang="en-US" sz="4000" dirty="0">
                <a:solidFill>
                  <a:schemeClr val="tx2"/>
                </a:solidFill>
              </a:rPr>
              <a:t>Place text here</a:t>
            </a:r>
          </a:p>
          <a:p>
            <a:pPr algn="ctr">
              <a:lnSpc>
                <a:spcPct val="90000"/>
              </a:lnSpc>
            </a:pPr>
            <a:r>
              <a:rPr lang="en-US" sz="8800" b="1" dirty="0">
                <a:solidFill>
                  <a:schemeClr val="tx2"/>
                </a:solidFill>
              </a:rPr>
              <a:t>LARGE TEXT</a:t>
            </a:r>
          </a:p>
        </p:txBody>
      </p:sp>
    </p:spTree>
    <p:extLst>
      <p:ext uri="{BB962C8B-B14F-4D97-AF65-F5344CB8AC3E}">
        <p14:creationId xmlns:p14="http://schemas.microsoft.com/office/powerpoint/2010/main" val="426132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7DE7035-6DF8-485D-8776-C930816AA9E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29" b="7829"/>
          <a:stretch>
            <a:fillRect/>
          </a:stretch>
        </p:blipFill>
        <p:spPr/>
      </p:pic>
      <p:sp>
        <p:nvSpPr>
          <p:cNvPr id="11" name="Rectangle">
            <a:extLst>
              <a:ext uri="{FF2B5EF4-FFF2-40B4-BE49-F238E27FC236}">
                <a16:creationId xmlns:a16="http://schemas.microsoft.com/office/drawing/2014/main" id="{050B2190-5560-4760-BD7C-FA5D2B11C287}"/>
              </a:ext>
            </a:extLst>
          </p:cNvPr>
          <p:cNvSpPr/>
          <p:nvPr/>
        </p:nvSpPr>
        <p:spPr>
          <a:xfrm>
            <a:off x="-3175" y="3566160"/>
            <a:ext cx="12192000" cy="2159173"/>
          </a:xfrm>
          <a:prstGeom prst="rect">
            <a:avLst/>
          </a:prstGeom>
          <a:solidFill>
            <a:srgbClr val="58595B">
              <a:alpha val="83137"/>
            </a:srgb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FreightSansLFPro"/>
              <a:sym typeface="FreightSansLFPro"/>
            </a:endParaRPr>
          </a:p>
        </p:txBody>
      </p:sp>
      <p:sp>
        <p:nvSpPr>
          <p:cNvPr id="10" name="TextBox 9">
            <a:extLst>
              <a:ext uri="{FF2B5EF4-FFF2-40B4-BE49-F238E27FC236}">
                <a16:creationId xmlns:a16="http://schemas.microsoft.com/office/drawing/2014/main" id="{6D37507E-1554-4D64-B878-F272D81B6591}"/>
              </a:ext>
            </a:extLst>
          </p:cNvPr>
          <p:cNvSpPr txBox="1"/>
          <p:nvPr/>
        </p:nvSpPr>
        <p:spPr>
          <a:xfrm>
            <a:off x="1519412" y="3803549"/>
            <a:ext cx="9153175" cy="1329595"/>
          </a:xfrm>
          <a:prstGeom prst="rect">
            <a:avLst/>
          </a:prstGeom>
          <a:noFill/>
        </p:spPr>
        <p:txBody>
          <a:bodyPr wrap="square" lIns="0" tIns="0" rIns="0" bIns="0" rtlCol="0">
            <a:spAutoFit/>
          </a:bodyPr>
          <a:lstStyle/>
          <a:p>
            <a:pPr algn="ctr">
              <a:lnSpc>
                <a:spcPct val="90000"/>
              </a:lnSpc>
            </a:pPr>
            <a:r>
              <a:rPr lang="en-US" sz="4800" dirty="0">
                <a:solidFill>
                  <a:schemeClr val="bg2"/>
                </a:solidFill>
              </a:rPr>
              <a:t>“In every job that must be done, there is an element of </a:t>
            </a:r>
            <a:r>
              <a:rPr lang="en-US" sz="4800" b="1" dirty="0">
                <a:solidFill>
                  <a:schemeClr val="accent1"/>
                </a:solidFill>
              </a:rPr>
              <a:t>fun</a:t>
            </a:r>
            <a:r>
              <a:rPr lang="en-US" sz="4800" dirty="0">
                <a:solidFill>
                  <a:schemeClr val="bg2"/>
                </a:solidFill>
              </a:rPr>
              <a:t>.”</a:t>
            </a:r>
          </a:p>
        </p:txBody>
      </p:sp>
      <p:grpSp>
        <p:nvGrpSpPr>
          <p:cNvPr id="5" name="UTK Horiz_R">
            <a:extLst>
              <a:ext uri="{FF2B5EF4-FFF2-40B4-BE49-F238E27FC236}">
                <a16:creationId xmlns:a16="http://schemas.microsoft.com/office/drawing/2014/main" id="{DAA3EA9D-7EF3-4A6A-ADDE-FF286F7663DB}"/>
              </a:ext>
            </a:extLst>
          </p:cNvPr>
          <p:cNvGrpSpPr>
            <a:grpSpLocks noChangeAspect="1"/>
          </p:cNvGrpSpPr>
          <p:nvPr/>
        </p:nvGrpSpPr>
        <p:grpSpPr bwMode="auto">
          <a:xfrm>
            <a:off x="10557955" y="6320597"/>
            <a:ext cx="1404165" cy="315023"/>
            <a:chOff x="0" y="1299"/>
            <a:chExt cx="7680" cy="1723"/>
          </a:xfrm>
        </p:grpSpPr>
        <p:sp>
          <p:nvSpPr>
            <p:cNvPr id="6" name="T fill">
              <a:extLst>
                <a:ext uri="{FF2B5EF4-FFF2-40B4-BE49-F238E27FC236}">
                  <a16:creationId xmlns:a16="http://schemas.microsoft.com/office/drawing/2014/main" id="{9FF11689-B07A-4249-8712-D8DDF52C19F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79024A3F-CB47-4D40-AB8B-8FAECAEEA9D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Power T">
              <a:extLst>
                <a:ext uri="{FF2B5EF4-FFF2-40B4-BE49-F238E27FC236}">
                  <a16:creationId xmlns:a16="http://schemas.microsoft.com/office/drawing/2014/main" id="{4B4066A6-D53A-4BFE-806D-C8A1B8423E8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TextBox 12">
            <a:extLst>
              <a:ext uri="{FF2B5EF4-FFF2-40B4-BE49-F238E27FC236}">
                <a16:creationId xmlns:a16="http://schemas.microsoft.com/office/drawing/2014/main" id="{15FB001E-C9C5-4D22-A9AC-0C37A9D47C28}"/>
              </a:ext>
            </a:extLst>
          </p:cNvPr>
          <p:cNvSpPr txBox="1"/>
          <p:nvPr/>
        </p:nvSpPr>
        <p:spPr>
          <a:xfrm>
            <a:off x="7077635" y="5223310"/>
            <a:ext cx="3086292" cy="276999"/>
          </a:xfrm>
          <a:prstGeom prst="rect">
            <a:avLst/>
          </a:prstGeom>
          <a:noFill/>
        </p:spPr>
        <p:txBody>
          <a:bodyPr wrap="square" lIns="0" tIns="0" rIns="0" bIns="0" rtlCol="0">
            <a:spAutoFit/>
          </a:bodyPr>
          <a:lstStyle/>
          <a:p>
            <a:pPr algn="l"/>
            <a:r>
              <a:rPr lang="en-US" spc="300" dirty="0">
                <a:solidFill>
                  <a:schemeClr val="bg2"/>
                </a:solidFill>
              </a:rPr>
              <a:t>– MARY POPPINS</a:t>
            </a:r>
          </a:p>
        </p:txBody>
      </p:sp>
    </p:spTree>
    <p:extLst>
      <p:ext uri="{BB962C8B-B14F-4D97-AF65-F5344CB8AC3E}">
        <p14:creationId xmlns:p14="http://schemas.microsoft.com/office/powerpoint/2010/main" val="79376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116F-C0A5-7DD1-5103-1F43DE86741C}"/>
              </a:ext>
            </a:extLst>
          </p:cNvPr>
          <p:cNvSpPr>
            <a:spLocks noGrp="1"/>
          </p:cNvSpPr>
          <p:nvPr>
            <p:ph type="title"/>
          </p:nvPr>
        </p:nvSpPr>
        <p:spPr/>
        <p:txBody>
          <a:bodyPr/>
          <a:lstStyle/>
          <a:p>
            <a:r>
              <a:rPr lang="en-US" dirty="0"/>
              <a:t>Background &amp; Motivation</a:t>
            </a:r>
          </a:p>
        </p:txBody>
      </p:sp>
      <p:pic>
        <p:nvPicPr>
          <p:cNvPr id="5" name="Content Placeholder 4">
            <a:extLst>
              <a:ext uri="{FF2B5EF4-FFF2-40B4-BE49-F238E27FC236}">
                <a16:creationId xmlns:a16="http://schemas.microsoft.com/office/drawing/2014/main" id="{B6B0C830-F8AE-ABC9-8402-941B9B60044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341738" y="1624575"/>
            <a:ext cx="6393062" cy="3861825"/>
          </a:xfrm>
        </p:spPr>
      </p:pic>
    </p:spTree>
    <p:extLst>
      <p:ext uri="{BB962C8B-B14F-4D97-AF65-F5344CB8AC3E}">
        <p14:creationId xmlns:p14="http://schemas.microsoft.com/office/powerpoint/2010/main" val="309870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4418AE8A-1ED6-40F4-9F11-CEF784E7E77B}"/>
              </a:ext>
            </a:extLst>
          </p:cNvPr>
          <p:cNvPicPr>
            <a:picLocks noGrp="1" noChangeAspect="1"/>
          </p:cNvPicPr>
          <p:nvPr>
            <p:ph type="pic" sz="quarter" idx="10"/>
          </p:nvPr>
        </p:nvPicPr>
        <p:blipFill>
          <a:blip r:embed="rId2"/>
          <a:srcRect l="24" r="24"/>
          <a:stretch>
            <a:fillRect/>
          </a:stretch>
        </p:blipFill>
        <p:spPr>
          <a:prstGeom prst="rect">
            <a:avLst/>
          </a:prstGeom>
        </p:spPr>
      </p:pic>
      <p:sp>
        <p:nvSpPr>
          <p:cNvPr id="4" name="Rectangle">
            <a:extLst>
              <a:ext uri="{FF2B5EF4-FFF2-40B4-BE49-F238E27FC236}">
                <a16:creationId xmlns:a16="http://schemas.microsoft.com/office/drawing/2014/main" id="{B82EAC4E-DC2E-4D62-B374-3C6C854E8EEA}"/>
              </a:ext>
            </a:extLst>
          </p:cNvPr>
          <p:cNvSpPr/>
          <p:nvPr/>
        </p:nvSpPr>
        <p:spPr>
          <a:xfrm>
            <a:off x="0" y="-1"/>
            <a:ext cx="12192000" cy="6858000"/>
          </a:xfrm>
          <a:prstGeom prst="rect">
            <a:avLst/>
          </a:prstGeom>
          <a:solidFill>
            <a:schemeClr val="tx2">
              <a:alpha val="51000"/>
            </a:schemeClr>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latin typeface="+mj-lt"/>
              <a:sym typeface="FreightSansLFPro"/>
            </a:endParaRPr>
          </a:p>
        </p:txBody>
      </p:sp>
      <p:grpSp>
        <p:nvGrpSpPr>
          <p:cNvPr id="10" name="UTK Horiz_R">
            <a:extLst>
              <a:ext uri="{FF2B5EF4-FFF2-40B4-BE49-F238E27FC236}">
                <a16:creationId xmlns:a16="http://schemas.microsoft.com/office/drawing/2014/main" id="{1F681876-9611-4CE1-988E-78EE93A4016F}"/>
              </a:ext>
            </a:extLst>
          </p:cNvPr>
          <p:cNvGrpSpPr>
            <a:grpSpLocks noChangeAspect="1"/>
          </p:cNvGrpSpPr>
          <p:nvPr/>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4D01EAAA-BF0F-44F7-A547-41A195A5D37F}"/>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23429366-79B0-4270-8FAE-0BCD35CEE36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47775BF-C39D-4E70-850C-C88F40F091F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Lumos">
            <a:extLst>
              <a:ext uri="{FF2B5EF4-FFF2-40B4-BE49-F238E27FC236}">
                <a16:creationId xmlns:a16="http://schemas.microsoft.com/office/drawing/2014/main" id="{AC21FA3C-51E6-CB0B-CC97-11F701D542A1}"/>
              </a:ext>
            </a:extLst>
          </p:cNvPr>
          <p:cNvSpPr txBox="1"/>
          <p:nvPr/>
        </p:nvSpPr>
        <p:spPr>
          <a:xfrm>
            <a:off x="1935578" y="3865514"/>
            <a:ext cx="2281660" cy="8572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825500">
              <a:lnSpc>
                <a:spcPct val="100000"/>
              </a:lnSpc>
              <a:defRPr sz="8000">
                <a:solidFill>
                  <a:srgbClr val="FFFFFF"/>
                </a:solidFill>
                <a:latin typeface="+mn-lt"/>
                <a:ea typeface="+mn-ea"/>
                <a:cs typeface="+mn-cs"/>
                <a:sym typeface="FreightSansLFPro Semibold"/>
              </a:defRPr>
            </a:lvl1pPr>
          </a:lstStyle>
          <a:p>
            <a:pPr algn="ctr" defTabSz="412750" hangingPunct="0">
              <a:defRPr/>
            </a:pPr>
            <a:r>
              <a:rPr lang="en-US" sz="4000" kern="0" dirty="0">
                <a:latin typeface="+mj-lt"/>
              </a:rPr>
              <a:t>Section</a:t>
            </a:r>
            <a:endParaRPr sz="4000" kern="0" dirty="0">
              <a:latin typeface="+mj-lt"/>
            </a:endParaRPr>
          </a:p>
        </p:txBody>
      </p:sp>
      <p:sp>
        <p:nvSpPr>
          <p:cNvPr id="15" name="Line">
            <a:extLst>
              <a:ext uri="{FF2B5EF4-FFF2-40B4-BE49-F238E27FC236}">
                <a16:creationId xmlns:a16="http://schemas.microsoft.com/office/drawing/2014/main" id="{3525CD51-9275-FEE2-C4D4-83A0598FF29A}"/>
              </a:ext>
            </a:extLst>
          </p:cNvPr>
          <p:cNvSpPr/>
          <p:nvPr/>
        </p:nvSpPr>
        <p:spPr>
          <a:xfrm flipV="1">
            <a:off x="4679304" y="1332941"/>
            <a:ext cx="1" cy="4192118"/>
          </a:xfrm>
          <a:prstGeom prst="line">
            <a:avLst/>
          </a:prstGeom>
          <a:ln w="25400">
            <a:solidFill>
              <a:srgbClr val="FFFFFF"/>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dirty="0">
              <a:solidFill>
                <a:srgbClr val="000000"/>
              </a:solidFill>
              <a:latin typeface="+mj-lt"/>
              <a:sym typeface="FreightSansLFPro Light"/>
            </a:endParaRPr>
          </a:p>
        </p:txBody>
      </p:sp>
      <p:sp>
        <p:nvSpPr>
          <p:cNvPr id="16" name="TextBox 15">
            <a:extLst>
              <a:ext uri="{FF2B5EF4-FFF2-40B4-BE49-F238E27FC236}">
                <a16:creationId xmlns:a16="http://schemas.microsoft.com/office/drawing/2014/main" id="{8DFBFED5-56CF-3245-EDD8-F1434599AA51}"/>
              </a:ext>
            </a:extLst>
          </p:cNvPr>
          <p:cNvSpPr txBox="1"/>
          <p:nvPr/>
        </p:nvSpPr>
        <p:spPr>
          <a:xfrm>
            <a:off x="5240193" y="2197893"/>
            <a:ext cx="6387743" cy="2462213"/>
          </a:xfrm>
          <a:prstGeom prst="rect">
            <a:avLst/>
          </a:prstGeom>
          <a:noFill/>
        </p:spPr>
        <p:txBody>
          <a:bodyPr wrap="square" lIns="0" tIns="0" rIns="0" bIns="0" rtlCol="0">
            <a:spAutoFit/>
          </a:bodyPr>
          <a:lstStyle/>
          <a:p>
            <a:r>
              <a:rPr lang="en-US" sz="3200" dirty="0">
                <a:solidFill>
                  <a:schemeClr val="bg2"/>
                </a:solidFill>
              </a:rPr>
              <a:t>Takeaway one </a:t>
            </a:r>
            <a:r>
              <a:rPr lang="en-US" sz="3200" b="1" dirty="0">
                <a:solidFill>
                  <a:srgbClr val="FF8200"/>
                </a:solidFill>
              </a:rPr>
              <a:t>with emphasis</a:t>
            </a:r>
          </a:p>
          <a:p>
            <a:endParaRPr lang="en-US" sz="3200" dirty="0">
              <a:solidFill>
                <a:schemeClr val="bg2"/>
              </a:solidFill>
            </a:endParaRPr>
          </a:p>
          <a:p>
            <a:r>
              <a:rPr lang="en-US" sz="3200" dirty="0">
                <a:solidFill>
                  <a:schemeClr val="bg2"/>
                </a:solidFill>
              </a:rPr>
              <a:t>And second </a:t>
            </a:r>
            <a:r>
              <a:rPr lang="en-US" sz="3200" b="1" dirty="0">
                <a:solidFill>
                  <a:srgbClr val="FF8200"/>
                </a:solidFill>
              </a:rPr>
              <a:t>with callout</a:t>
            </a:r>
          </a:p>
          <a:p>
            <a:endParaRPr lang="en-US" sz="3200" dirty="0">
              <a:solidFill>
                <a:schemeClr val="bg2"/>
              </a:solidFill>
            </a:endParaRPr>
          </a:p>
          <a:p>
            <a:r>
              <a:rPr lang="en-US" sz="3200" b="1" dirty="0">
                <a:solidFill>
                  <a:srgbClr val="FF8200"/>
                </a:solidFill>
              </a:rPr>
              <a:t>Takeaway three </a:t>
            </a:r>
            <a:r>
              <a:rPr lang="en-US" sz="3200" dirty="0">
                <a:solidFill>
                  <a:schemeClr val="bg2"/>
                </a:solidFill>
              </a:rPr>
              <a:t>description</a:t>
            </a:r>
          </a:p>
        </p:txBody>
      </p:sp>
      <p:grpSp>
        <p:nvGrpSpPr>
          <p:cNvPr id="7" name="Group 6">
            <a:extLst>
              <a:ext uri="{FF2B5EF4-FFF2-40B4-BE49-F238E27FC236}">
                <a16:creationId xmlns:a16="http://schemas.microsoft.com/office/drawing/2014/main" id="{9B351DF1-2C62-128D-D0DF-8586AAEA5077}"/>
              </a:ext>
            </a:extLst>
          </p:cNvPr>
          <p:cNvGrpSpPr/>
          <p:nvPr/>
        </p:nvGrpSpPr>
        <p:grpSpPr>
          <a:xfrm>
            <a:off x="2337746" y="2388191"/>
            <a:ext cx="1477323" cy="1477323"/>
            <a:chOff x="2337746" y="2388191"/>
            <a:chExt cx="1477323" cy="1477323"/>
          </a:xfrm>
        </p:grpSpPr>
        <p:sp>
          <p:nvSpPr>
            <p:cNvPr id="8" name="Oval 7">
              <a:extLst>
                <a:ext uri="{FF2B5EF4-FFF2-40B4-BE49-F238E27FC236}">
                  <a16:creationId xmlns:a16="http://schemas.microsoft.com/office/drawing/2014/main" id="{DF9EFE76-CE91-2131-FD93-D9E2BE6D042F}"/>
                </a:ext>
              </a:extLst>
            </p:cNvPr>
            <p:cNvSpPr/>
            <p:nvPr/>
          </p:nvSpPr>
          <p:spPr>
            <a:xfrm>
              <a:off x="2337746" y="2388191"/>
              <a:ext cx="1477323" cy="1477323"/>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FAE8F8C-76B2-B084-2425-4234CE1EE20B}"/>
                </a:ext>
              </a:extLst>
            </p:cNvPr>
            <p:cNvPicPr>
              <a:picLocks noChangeAspect="1"/>
            </p:cNvPicPr>
            <p:nvPr/>
          </p:nvPicPr>
          <p:blipFill>
            <a:blip r:embed="rId3"/>
            <a:stretch>
              <a:fillRect/>
            </a:stretch>
          </p:blipFill>
          <p:spPr>
            <a:xfrm>
              <a:off x="2746207" y="2599203"/>
              <a:ext cx="660400" cy="1041400"/>
            </a:xfrm>
            <a:prstGeom prst="rect">
              <a:avLst/>
            </a:prstGeom>
          </p:spPr>
        </p:pic>
      </p:grpSp>
    </p:spTree>
    <p:extLst>
      <p:ext uri="{BB962C8B-B14F-4D97-AF65-F5344CB8AC3E}">
        <p14:creationId xmlns:p14="http://schemas.microsoft.com/office/powerpoint/2010/main" val="389055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FE2F848-A2F9-5166-412D-083F79A093B1}"/>
              </a:ext>
            </a:extLst>
          </p:cNvPr>
          <p:cNvSpPr>
            <a:spLocks noGrp="1"/>
          </p:cNvSpPr>
          <p:nvPr>
            <p:ph type="body" sz="quarter" idx="13"/>
          </p:nvPr>
        </p:nvSpPr>
        <p:spPr/>
        <p:txBody>
          <a:bodyPr/>
          <a:lstStyle/>
          <a:p>
            <a:r>
              <a:rPr lang="en-US" sz="3200" dirty="0"/>
              <a:t>Lorem ipsum dolor sit amet, consectetur adipiscing elit. </a:t>
            </a:r>
          </a:p>
        </p:txBody>
      </p:sp>
    </p:spTree>
    <p:extLst>
      <p:ext uri="{BB962C8B-B14F-4D97-AF65-F5344CB8AC3E}">
        <p14:creationId xmlns:p14="http://schemas.microsoft.com/office/powerpoint/2010/main" val="181325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154D3E-ACCD-B354-4211-5063CC36F93E}"/>
              </a:ext>
            </a:extLst>
          </p:cNvPr>
          <p:cNvSpPr>
            <a:spLocks noGrp="1"/>
          </p:cNvSpPr>
          <p:nvPr>
            <p:ph type="body" sz="quarter" idx="13"/>
          </p:nvPr>
        </p:nvSpPr>
        <p:spPr/>
        <p:txBody>
          <a:bodyPr/>
          <a:lstStyle/>
          <a:p>
            <a:pPr algn="ctr"/>
            <a:r>
              <a:rPr lang="en-US" b="1" dirty="0"/>
              <a:t>Lorem Ipsum</a:t>
            </a:r>
          </a:p>
        </p:txBody>
      </p:sp>
      <p:sp>
        <p:nvSpPr>
          <p:cNvPr id="15" name="Text Placeholder 14">
            <a:extLst>
              <a:ext uri="{FF2B5EF4-FFF2-40B4-BE49-F238E27FC236}">
                <a16:creationId xmlns:a16="http://schemas.microsoft.com/office/drawing/2014/main" id="{56EBD5EE-7FE3-D2D2-A66B-8CDABF1546B6}"/>
              </a:ext>
            </a:extLst>
          </p:cNvPr>
          <p:cNvSpPr>
            <a:spLocks noGrp="1"/>
          </p:cNvSpPr>
          <p:nvPr>
            <p:ph type="body" sz="quarter" idx="14"/>
          </p:nvPr>
        </p:nvSpPr>
        <p:spPr/>
        <p:txBody>
          <a:bodyPr/>
          <a:lstStyle/>
          <a:p>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amet, consectetur adipiscing elit.</a:t>
            </a:r>
          </a:p>
        </p:txBody>
      </p:sp>
      <p:sp>
        <p:nvSpPr>
          <p:cNvPr id="16" name="Text Placeholder 15">
            <a:extLst>
              <a:ext uri="{FF2B5EF4-FFF2-40B4-BE49-F238E27FC236}">
                <a16:creationId xmlns:a16="http://schemas.microsoft.com/office/drawing/2014/main" id="{C171A635-B79D-4027-166A-422ECE6D0E4D}"/>
              </a:ext>
            </a:extLst>
          </p:cNvPr>
          <p:cNvSpPr>
            <a:spLocks noGrp="1"/>
          </p:cNvSpPr>
          <p:nvPr>
            <p:ph type="body" sz="quarter" idx="15"/>
          </p:nvPr>
        </p:nvSpPr>
        <p:spPr/>
        <p:txBody>
          <a:bodyPr/>
          <a:lstStyle/>
          <a:p>
            <a:pPr algn="ctr"/>
            <a:r>
              <a:rPr lang="en-US" b="1" dirty="0"/>
              <a:t>Lorem Ipsum</a:t>
            </a:r>
          </a:p>
        </p:txBody>
      </p:sp>
      <p:sp>
        <p:nvSpPr>
          <p:cNvPr id="17" name="Text Placeholder 16">
            <a:extLst>
              <a:ext uri="{FF2B5EF4-FFF2-40B4-BE49-F238E27FC236}">
                <a16:creationId xmlns:a16="http://schemas.microsoft.com/office/drawing/2014/main" id="{8A732D71-B095-9411-9ED6-AC9F55C1D22A}"/>
              </a:ext>
            </a:extLst>
          </p:cNvPr>
          <p:cNvSpPr>
            <a:spLocks noGrp="1"/>
          </p:cNvSpPr>
          <p:nvPr>
            <p:ph type="body" sz="quarter" idx="16"/>
          </p:nvPr>
        </p:nvSpPr>
        <p:spPr/>
        <p:txBody>
          <a:bodyPr/>
          <a:lstStyle/>
          <a:p>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amet, consectetur adipiscing elit.</a:t>
            </a:r>
          </a:p>
          <a:p>
            <a:endParaRPr lang="en-US" dirty="0"/>
          </a:p>
        </p:txBody>
      </p:sp>
      <p:sp>
        <p:nvSpPr>
          <p:cNvPr id="18" name="Text Placeholder 17">
            <a:extLst>
              <a:ext uri="{FF2B5EF4-FFF2-40B4-BE49-F238E27FC236}">
                <a16:creationId xmlns:a16="http://schemas.microsoft.com/office/drawing/2014/main" id="{035B71B9-2073-A486-9C0D-983AEA6ED7C8}"/>
              </a:ext>
            </a:extLst>
          </p:cNvPr>
          <p:cNvSpPr>
            <a:spLocks noGrp="1"/>
          </p:cNvSpPr>
          <p:nvPr>
            <p:ph type="body" sz="quarter" idx="17"/>
          </p:nvPr>
        </p:nvSpPr>
        <p:spPr/>
        <p:txBody>
          <a:bodyPr/>
          <a:lstStyle/>
          <a:p>
            <a:pPr algn="ctr"/>
            <a:r>
              <a:rPr lang="en-US" b="1" dirty="0"/>
              <a:t>Lorem Ipsum</a:t>
            </a:r>
          </a:p>
        </p:txBody>
      </p:sp>
      <p:sp>
        <p:nvSpPr>
          <p:cNvPr id="19" name="Text Placeholder 18">
            <a:extLst>
              <a:ext uri="{FF2B5EF4-FFF2-40B4-BE49-F238E27FC236}">
                <a16:creationId xmlns:a16="http://schemas.microsoft.com/office/drawing/2014/main" id="{AA46824A-8604-6DF6-DA93-B504809AF4C7}"/>
              </a:ext>
            </a:extLst>
          </p:cNvPr>
          <p:cNvSpPr>
            <a:spLocks noGrp="1"/>
          </p:cNvSpPr>
          <p:nvPr>
            <p:ph type="body" sz="quarter" idx="18"/>
          </p:nvPr>
        </p:nvSpPr>
        <p:spPr/>
        <p:txBody>
          <a:bodyPr/>
          <a:lstStyle/>
          <a:p>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amet, consectetur adipiscing elit.</a:t>
            </a:r>
          </a:p>
          <a:p>
            <a:endParaRPr lang="en-US" dirty="0"/>
          </a:p>
        </p:txBody>
      </p:sp>
    </p:spTree>
    <p:extLst>
      <p:ext uri="{BB962C8B-B14F-4D97-AF65-F5344CB8AC3E}">
        <p14:creationId xmlns:p14="http://schemas.microsoft.com/office/powerpoint/2010/main" val="335130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30A3-D286-424A-A12C-600D7B54B625}"/>
              </a:ext>
            </a:extLst>
          </p:cNvPr>
          <p:cNvSpPr>
            <a:spLocks noGrp="1"/>
          </p:cNvSpPr>
          <p:nvPr>
            <p:ph type="title"/>
          </p:nvPr>
        </p:nvSpPr>
        <p:spPr/>
        <p:txBody>
          <a:bodyPr/>
          <a:lstStyle/>
          <a:p>
            <a:r>
              <a:rPr lang="en-US" dirty="0"/>
              <a:t>Table with Row Highlight</a:t>
            </a:r>
          </a:p>
        </p:txBody>
      </p:sp>
      <p:graphicFrame>
        <p:nvGraphicFramePr>
          <p:cNvPr id="4" name="Group 121">
            <a:extLst>
              <a:ext uri="{FF2B5EF4-FFF2-40B4-BE49-F238E27FC236}">
                <a16:creationId xmlns:a16="http://schemas.microsoft.com/office/drawing/2014/main" id="{CED346E9-1B81-4E92-9F4E-97BE408899AF}"/>
              </a:ext>
            </a:extLst>
          </p:cNvPr>
          <p:cNvGraphicFramePr>
            <a:graphicFrameLocks noGrp="1"/>
          </p:cNvGraphicFramePr>
          <p:nvPr>
            <p:ph sz="quarter" idx="13"/>
          </p:nvPr>
        </p:nvGraphicFramePr>
        <p:xfrm>
          <a:off x="2511425" y="1825625"/>
          <a:ext cx="7169150" cy="3574415"/>
        </p:xfrm>
        <a:graphic>
          <a:graphicData uri="http://schemas.openxmlformats.org/drawingml/2006/table">
            <a:tbl>
              <a:tblPr/>
              <a:tblGrid>
                <a:gridCol w="1792287">
                  <a:extLst>
                    <a:ext uri="{9D8B030D-6E8A-4147-A177-3AD203B41FA5}">
                      <a16:colId xmlns:a16="http://schemas.microsoft.com/office/drawing/2014/main" val="20000"/>
                    </a:ext>
                  </a:extLst>
                </a:gridCol>
                <a:gridCol w="1792288">
                  <a:extLst>
                    <a:ext uri="{9D8B030D-6E8A-4147-A177-3AD203B41FA5}">
                      <a16:colId xmlns:a16="http://schemas.microsoft.com/office/drawing/2014/main" val="20001"/>
                    </a:ext>
                  </a:extLst>
                </a:gridCol>
                <a:gridCol w="1792287">
                  <a:extLst>
                    <a:ext uri="{9D8B030D-6E8A-4147-A177-3AD203B41FA5}">
                      <a16:colId xmlns:a16="http://schemas.microsoft.com/office/drawing/2014/main" val="20002"/>
                    </a:ext>
                  </a:extLst>
                </a:gridCol>
                <a:gridCol w="1792288">
                  <a:extLst>
                    <a:ext uri="{9D8B030D-6E8A-4147-A177-3AD203B41FA5}">
                      <a16:colId xmlns:a16="http://schemas.microsoft.com/office/drawing/2014/main" val="20003"/>
                    </a:ext>
                  </a:extLst>
                </a:gridCol>
              </a:tblGrid>
              <a:tr h="34861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mn-lt"/>
                        <a:cs typeface="Arial" charset="0"/>
                      </a:endParaRPr>
                    </a:p>
                  </a:txBody>
                  <a:tcPr anchor="ctr" horzOverflow="overflow">
                    <a:lnL cap="flat">
                      <a:noFill/>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3</a:t>
                      </a:r>
                    </a:p>
                  </a:txBody>
                  <a:tcPr anchor="ctr" horzOverflow="overflow">
                    <a:lnL w="127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solidFill>
                      <a:schemeClr val="tx1"/>
                    </a:solidFill>
                  </a:tcPr>
                </a:tc>
                <a:extLst>
                  <a:ext uri="{0D108BD9-81ED-4DB2-BD59-A6C34878D82A}">
                    <a16:rowId xmlns:a16="http://schemas.microsoft.com/office/drawing/2014/main" val="10000"/>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1</a:t>
                      </a:r>
                    </a:p>
                  </a:txBody>
                  <a:tcPr anchor="ctr" horzOverflow="overflow">
                    <a:lnL cap="flat">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cap="flat">
                      <a:noFill/>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2</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Highlight</a:t>
                      </a:r>
                    </a:p>
                  </a:txBody>
                  <a:tcPr anchor="ctr" horzOverflow="overflow">
                    <a:lnL cap="flat">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cap="none" normalizeH="0" baseline="0" dirty="0">
                          <a:ln>
                            <a:noFill/>
                          </a:ln>
                          <a:solidFill>
                            <a:schemeClr val="bg2"/>
                          </a:solidFill>
                          <a:effectLst/>
                          <a:latin typeface="+mn-lt"/>
                          <a:cs typeface="Arial" charset="0"/>
                        </a:rPr>
                        <a:t>0.00</a:t>
                      </a:r>
                    </a:p>
                  </a:txBody>
                  <a:tcPr anchor="ctr" horzOverflow="overflow">
                    <a:lnL>
                      <a:noFill/>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4</a:t>
                      </a:r>
                    </a:p>
                  </a:txBody>
                  <a:tcPr anchor="ctr" horzOverflow="overflow">
                    <a:lnL cap="flat">
                      <a:noFill/>
                    </a:lnL>
                    <a:lnR>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chemeClr val="bg1"/>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5</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6</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7</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Row 8</a:t>
                      </a:r>
                    </a:p>
                  </a:txBody>
                  <a:tcPr anchor="ctr" horzOverflow="overflow">
                    <a:lnL cap="flat">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8524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47FF-2AE4-4FBE-AB34-71EA8E7C2B20}"/>
              </a:ext>
            </a:extLst>
          </p:cNvPr>
          <p:cNvSpPr>
            <a:spLocks noGrp="1"/>
          </p:cNvSpPr>
          <p:nvPr>
            <p:ph type="title"/>
          </p:nvPr>
        </p:nvSpPr>
        <p:spPr/>
        <p:txBody>
          <a:bodyPr/>
          <a:lstStyle/>
          <a:p>
            <a:r>
              <a:rPr lang="en-US" dirty="0"/>
              <a:t>Table with Column Highlight</a:t>
            </a:r>
          </a:p>
        </p:txBody>
      </p:sp>
      <p:graphicFrame>
        <p:nvGraphicFramePr>
          <p:cNvPr id="4" name="Group 121">
            <a:extLst>
              <a:ext uri="{FF2B5EF4-FFF2-40B4-BE49-F238E27FC236}">
                <a16:creationId xmlns:a16="http://schemas.microsoft.com/office/drawing/2014/main" id="{2FFCA477-1EB7-4BB4-9C9E-BF0D346A1761}"/>
              </a:ext>
            </a:extLst>
          </p:cNvPr>
          <p:cNvGraphicFramePr>
            <a:graphicFrameLocks noGrp="1"/>
          </p:cNvGraphicFramePr>
          <p:nvPr>
            <p:ph sz="quarter" idx="13"/>
          </p:nvPr>
        </p:nvGraphicFramePr>
        <p:xfrm>
          <a:off x="2511425" y="1825625"/>
          <a:ext cx="7169150" cy="3574415"/>
        </p:xfrm>
        <a:graphic>
          <a:graphicData uri="http://schemas.openxmlformats.org/drawingml/2006/table">
            <a:tbl>
              <a:tblPr/>
              <a:tblGrid>
                <a:gridCol w="1792287">
                  <a:extLst>
                    <a:ext uri="{9D8B030D-6E8A-4147-A177-3AD203B41FA5}">
                      <a16:colId xmlns:a16="http://schemas.microsoft.com/office/drawing/2014/main" val="20000"/>
                    </a:ext>
                  </a:extLst>
                </a:gridCol>
                <a:gridCol w="1792288">
                  <a:extLst>
                    <a:ext uri="{9D8B030D-6E8A-4147-A177-3AD203B41FA5}">
                      <a16:colId xmlns:a16="http://schemas.microsoft.com/office/drawing/2014/main" val="20001"/>
                    </a:ext>
                  </a:extLst>
                </a:gridCol>
                <a:gridCol w="1792287">
                  <a:extLst>
                    <a:ext uri="{9D8B030D-6E8A-4147-A177-3AD203B41FA5}">
                      <a16:colId xmlns:a16="http://schemas.microsoft.com/office/drawing/2014/main" val="20002"/>
                    </a:ext>
                  </a:extLst>
                </a:gridCol>
                <a:gridCol w="1792288">
                  <a:extLst>
                    <a:ext uri="{9D8B030D-6E8A-4147-A177-3AD203B41FA5}">
                      <a16:colId xmlns:a16="http://schemas.microsoft.com/office/drawing/2014/main" val="20003"/>
                    </a:ext>
                  </a:extLst>
                </a:gridCol>
              </a:tblGrid>
              <a:tr h="34861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1</a:t>
                      </a:r>
                    </a:p>
                  </a:txBody>
                  <a:tcPr anchor="ctr" horzOverflow="overflow">
                    <a:lnL cap="flat">
                      <a:noFill/>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2</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3</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cap="flat">
                      <a:noFill/>
                    </a:lnT>
                    <a:lnB cap="flat">
                      <a:noFill/>
                    </a:lnB>
                    <a:lnTlToBr>
                      <a:noFill/>
                    </a:lnTlToBr>
                    <a:lnBlToTr>
                      <a:noFill/>
                    </a:lnBlToTr>
                    <a:solidFill>
                      <a:schemeClr val="tx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bg2"/>
                          </a:solidFill>
                          <a:effectLst/>
                          <a:latin typeface="+mn-lt"/>
                          <a:cs typeface="Arial" charset="0"/>
                        </a:rPr>
                        <a:t>Column 4</a:t>
                      </a:r>
                    </a:p>
                  </a:txBody>
                  <a:tcPr anchor="ctr" horzOverflow="overflow">
                    <a:lnL w="127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solidFill>
                      <a:schemeClr val="tx1"/>
                    </a:solidFill>
                  </a:tcPr>
                </a:tc>
                <a:extLst>
                  <a:ext uri="{0D108BD9-81ED-4DB2-BD59-A6C34878D82A}">
                    <a16:rowId xmlns:a16="http://schemas.microsoft.com/office/drawing/2014/main" val="10000"/>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cap="flat">
                      <a:noFill/>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cap="flat">
                      <a:noFill/>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cap="flat">
                      <a:noFill/>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kern="1200" cap="none" normalizeH="0" baseline="0" dirty="0">
                          <a:ln>
                            <a:noFill/>
                          </a:ln>
                          <a:solidFill>
                            <a:schemeClr val="tx1"/>
                          </a:solidFill>
                          <a:effectLst/>
                          <a:latin typeface="+mn-lt"/>
                          <a:ea typeface="+mn-ea"/>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kern="1200" cap="none" normalizeH="0" baseline="0" dirty="0">
                          <a:ln>
                            <a:noFill/>
                          </a:ln>
                          <a:solidFill>
                            <a:schemeClr val="tx1"/>
                          </a:solidFill>
                          <a:effectLst/>
                          <a:latin typeface="+mn-lt"/>
                          <a:ea typeface="+mn-ea"/>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kern="1200" cap="none" normalizeH="0" baseline="0" dirty="0">
                          <a:ln>
                            <a:noFill/>
                          </a:ln>
                          <a:solidFill>
                            <a:schemeClr val="tx1"/>
                          </a:solidFill>
                          <a:effectLst/>
                          <a:latin typeface="+mn-lt"/>
                          <a:ea typeface="+mn-ea"/>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w="12700" cap="flat" cmpd="sng" algn="ctr">
                      <a:solidFill>
                        <a:srgbClr val="CDCDC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3225">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cap="flat">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1" i="0" u="none" strike="noStrike" kern="1200" cap="none" normalizeH="0" baseline="0" dirty="0">
                          <a:ln>
                            <a:noFill/>
                          </a:ln>
                          <a:solidFill>
                            <a:schemeClr val="bg2"/>
                          </a:solidFill>
                          <a:effectLst/>
                          <a:latin typeface="+mn-lt"/>
                          <a:ea typeface="+mn-ea"/>
                          <a:cs typeface="Arial" charset="0"/>
                        </a:rPr>
                        <a:t>0.00</a:t>
                      </a:r>
                    </a:p>
                  </a:txBody>
                  <a:tcPr anchor="ct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a:noFill/>
                    </a:lnR>
                    <a:lnT w="12700" cap="flat" cmpd="sng" algn="ctr">
                      <a:solidFill>
                        <a:srgbClr val="CDCDCD"/>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ctr" defTabSz="914400" rtl="0" eaLnBrk="1" fontAlgn="base" latinLnBrk="0" hangingPunct="1">
                        <a:lnSpc>
                          <a:spcPct val="100000"/>
                        </a:lnSpc>
                        <a:spcBef>
                          <a:spcPct val="25000"/>
                        </a:spcBef>
                        <a:spcAft>
                          <a:spcPct val="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mn-lt"/>
                          <a:cs typeface="Arial" charset="0"/>
                        </a:rPr>
                        <a:t>0.00</a:t>
                      </a:r>
                    </a:p>
                  </a:txBody>
                  <a:tcPr anchor="ctr" horzOverflow="overflow">
                    <a:lnL>
                      <a:noFill/>
                    </a:lnL>
                    <a:lnR cap="flat">
                      <a:noFill/>
                    </a:lnR>
                    <a:lnT w="12700" cap="flat" cmpd="sng" algn="ctr">
                      <a:solidFill>
                        <a:srgbClr val="CDCDCD"/>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8368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C712-F3D0-4907-BEAC-1391FD18DEFD}"/>
              </a:ext>
            </a:extLst>
          </p:cNvPr>
          <p:cNvSpPr>
            <a:spLocks noGrp="1"/>
          </p:cNvSpPr>
          <p:nvPr>
            <p:ph type="title"/>
          </p:nvPr>
        </p:nvSpPr>
        <p:spPr/>
        <p:txBody>
          <a:bodyPr/>
          <a:lstStyle/>
          <a:p>
            <a:r>
              <a:rPr lang="en-US" dirty="0"/>
              <a:t>Column Chart with Callout</a:t>
            </a:r>
          </a:p>
        </p:txBody>
      </p:sp>
      <p:graphicFrame>
        <p:nvGraphicFramePr>
          <p:cNvPr id="4" name="Content Placeholder 3">
            <a:extLst>
              <a:ext uri="{FF2B5EF4-FFF2-40B4-BE49-F238E27FC236}">
                <a16:creationId xmlns:a16="http://schemas.microsoft.com/office/drawing/2014/main" id="{7F76FDDE-9201-4694-B9EA-351EB820637A}"/>
              </a:ext>
            </a:extLst>
          </p:cNvPr>
          <p:cNvGraphicFramePr>
            <a:graphicFrameLocks noGrp="1"/>
          </p:cNvGraphicFramePr>
          <p:nvPr>
            <p:ph sz="quarter" idx="13"/>
          </p:nvPr>
        </p:nvGraphicFramePr>
        <p:xfrm>
          <a:off x="457200" y="1825625"/>
          <a:ext cx="11277600" cy="4057650"/>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44642A4A-C88A-4548-85DB-9536036D8220}"/>
              </a:ext>
            </a:extLst>
          </p:cNvPr>
          <p:cNvGrpSpPr/>
          <p:nvPr/>
        </p:nvGrpSpPr>
        <p:grpSpPr bwMode="gray">
          <a:xfrm>
            <a:off x="8798135" y="2941450"/>
            <a:ext cx="2216732" cy="91200"/>
            <a:chOff x="6451175" y="3025270"/>
            <a:chExt cx="2216732" cy="91200"/>
          </a:xfrm>
        </p:grpSpPr>
        <p:cxnSp>
          <p:nvCxnSpPr>
            <p:cNvPr id="6" name="Straight Connector 5">
              <a:extLst>
                <a:ext uri="{FF2B5EF4-FFF2-40B4-BE49-F238E27FC236}">
                  <a16:creationId xmlns:a16="http://schemas.microsoft.com/office/drawing/2014/main" id="{E3E4DDA0-D77F-4430-A98A-1506B8082222}"/>
                </a:ext>
              </a:extLst>
            </p:cNvPr>
            <p:cNvCxnSpPr/>
            <p:nvPr/>
          </p:nvCxnSpPr>
          <p:spPr bwMode="gray">
            <a:xfrm>
              <a:off x="6476370" y="3068152"/>
              <a:ext cx="2191537" cy="0"/>
            </a:xfrm>
            <a:prstGeom prst="line">
              <a:avLst/>
            </a:prstGeom>
            <a:ln w="9525">
              <a:solidFill>
                <a:srgbClr val="3F3F3F"/>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4E2909B-F2C4-4C77-8837-E3BB02153483}"/>
                </a:ext>
              </a:extLst>
            </p:cNvPr>
            <p:cNvSpPr>
              <a:spLocks noChangeAspect="1"/>
            </p:cNvSpPr>
            <p:nvPr/>
          </p:nvSpPr>
          <p:spPr bwMode="gray">
            <a:xfrm flipH="1" flipV="1">
              <a:off x="6451175" y="3025270"/>
              <a:ext cx="91200" cy="91200"/>
            </a:xfrm>
            <a:prstGeom prst="ellipse">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grpSp>
      <p:sp>
        <p:nvSpPr>
          <p:cNvPr id="8" name="Content Placeholder 4">
            <a:extLst>
              <a:ext uri="{FF2B5EF4-FFF2-40B4-BE49-F238E27FC236}">
                <a16:creationId xmlns:a16="http://schemas.microsoft.com/office/drawing/2014/main" id="{FFA9B0CD-59CC-46FE-AB9C-F282D8F3D931}"/>
              </a:ext>
            </a:extLst>
          </p:cNvPr>
          <p:cNvSpPr txBox="1">
            <a:spLocks/>
          </p:cNvSpPr>
          <p:nvPr/>
        </p:nvSpPr>
        <p:spPr bwMode="gray">
          <a:xfrm>
            <a:off x="9710824" y="2673574"/>
            <a:ext cx="1530755" cy="409000"/>
          </a:xfrm>
          <a:prstGeom prst="rect">
            <a:avLst/>
          </a:prstGeom>
        </p:spPr>
        <p:txBody>
          <a:bodyPr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175" lvl="1"/>
            <a:r>
              <a:rPr lang="en-US" sz="1600" b="1" dirty="0"/>
              <a:t>Callout</a:t>
            </a:r>
            <a:endParaRPr lang="en-US" sz="1600" dirty="0"/>
          </a:p>
        </p:txBody>
      </p:sp>
    </p:spTree>
    <p:extLst>
      <p:ext uri="{BB962C8B-B14F-4D97-AF65-F5344CB8AC3E}">
        <p14:creationId xmlns:p14="http://schemas.microsoft.com/office/powerpoint/2010/main" val="283154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194C-D94D-4866-A763-775D323E490E}"/>
              </a:ext>
            </a:extLst>
          </p:cNvPr>
          <p:cNvSpPr>
            <a:spLocks noGrp="1"/>
          </p:cNvSpPr>
          <p:nvPr>
            <p:ph type="title"/>
          </p:nvPr>
        </p:nvSpPr>
        <p:spPr/>
        <p:txBody>
          <a:bodyPr/>
          <a:lstStyle/>
          <a:p>
            <a:r>
              <a:rPr lang="en-US" dirty="0"/>
              <a:t>Multicolor Column Chart</a:t>
            </a:r>
          </a:p>
        </p:txBody>
      </p:sp>
      <p:graphicFrame>
        <p:nvGraphicFramePr>
          <p:cNvPr id="4" name="Content Placeholder 3">
            <a:extLst>
              <a:ext uri="{FF2B5EF4-FFF2-40B4-BE49-F238E27FC236}">
                <a16:creationId xmlns:a16="http://schemas.microsoft.com/office/drawing/2014/main" id="{ED6D2E44-4D90-403D-A66C-30AA43A705E4}"/>
              </a:ext>
            </a:extLst>
          </p:cNvPr>
          <p:cNvGraphicFramePr>
            <a:graphicFrameLocks noGrp="1"/>
          </p:cNvGraphicFramePr>
          <p:nvPr>
            <p:ph sz="quarter" idx="13"/>
            <p:extLst>
              <p:ext uri="{D42A27DB-BD31-4B8C-83A1-F6EECF244321}">
                <p14:modId xmlns:p14="http://schemas.microsoft.com/office/powerpoint/2010/main" val="1198790172"/>
              </p:ext>
            </p:extLst>
          </p:nvPr>
        </p:nvGraphicFramePr>
        <p:xfrm>
          <a:off x="457200" y="1825625"/>
          <a:ext cx="11277600" cy="4057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936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705F-B3CE-4EE3-9D2E-2F81E287A152}"/>
              </a:ext>
            </a:extLst>
          </p:cNvPr>
          <p:cNvSpPr>
            <a:spLocks noGrp="1"/>
          </p:cNvSpPr>
          <p:nvPr>
            <p:ph type="title"/>
          </p:nvPr>
        </p:nvSpPr>
        <p:spPr/>
        <p:txBody>
          <a:bodyPr/>
          <a:lstStyle/>
          <a:p>
            <a:r>
              <a:rPr lang="en-US" dirty="0"/>
              <a:t>Line Chart</a:t>
            </a:r>
          </a:p>
        </p:txBody>
      </p:sp>
      <p:graphicFrame>
        <p:nvGraphicFramePr>
          <p:cNvPr id="4" name="Content Placeholder 3">
            <a:extLst>
              <a:ext uri="{FF2B5EF4-FFF2-40B4-BE49-F238E27FC236}">
                <a16:creationId xmlns:a16="http://schemas.microsoft.com/office/drawing/2014/main" id="{2BD32E6D-E62D-480F-869E-7560B3D97E9C}"/>
              </a:ext>
            </a:extLst>
          </p:cNvPr>
          <p:cNvGraphicFramePr>
            <a:graphicFrameLocks noGrp="1"/>
          </p:cNvGraphicFramePr>
          <p:nvPr>
            <p:ph sz="quarter" idx="13"/>
            <p:extLst>
              <p:ext uri="{D42A27DB-BD31-4B8C-83A1-F6EECF244321}">
                <p14:modId xmlns:p14="http://schemas.microsoft.com/office/powerpoint/2010/main" val="1142559353"/>
              </p:ext>
            </p:extLst>
          </p:nvPr>
        </p:nvGraphicFramePr>
        <p:xfrm>
          <a:off x="457200" y="1825625"/>
          <a:ext cx="11277600" cy="4057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813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A55D-275D-4EAB-97B2-A3AE0A284929}"/>
              </a:ext>
            </a:extLst>
          </p:cNvPr>
          <p:cNvSpPr>
            <a:spLocks noGrp="1"/>
          </p:cNvSpPr>
          <p:nvPr>
            <p:ph type="title"/>
          </p:nvPr>
        </p:nvSpPr>
        <p:spPr/>
        <p:txBody>
          <a:bodyPr/>
          <a:lstStyle/>
          <a:p>
            <a:r>
              <a:rPr lang="en-US" dirty="0"/>
              <a:t>Pie Chart with Highlight</a:t>
            </a:r>
          </a:p>
        </p:txBody>
      </p:sp>
      <p:graphicFrame>
        <p:nvGraphicFramePr>
          <p:cNvPr id="4" name="Content Placeholder 12">
            <a:extLst>
              <a:ext uri="{FF2B5EF4-FFF2-40B4-BE49-F238E27FC236}">
                <a16:creationId xmlns:a16="http://schemas.microsoft.com/office/drawing/2014/main" id="{E5EE8408-952F-4557-A2BA-41FB5B0EC748}"/>
              </a:ext>
            </a:extLst>
          </p:cNvPr>
          <p:cNvGraphicFramePr>
            <a:graphicFrameLocks noGrp="1"/>
          </p:cNvGraphicFramePr>
          <p:nvPr>
            <p:ph sz="quarter" idx="13"/>
            <p:extLst>
              <p:ext uri="{D42A27DB-BD31-4B8C-83A1-F6EECF244321}">
                <p14:modId xmlns:p14="http://schemas.microsoft.com/office/powerpoint/2010/main" val="1040860138"/>
              </p:ext>
            </p:extLst>
          </p:nvPr>
        </p:nvGraphicFramePr>
        <p:xfrm>
          <a:off x="2811780" y="1825625"/>
          <a:ext cx="7772400" cy="4057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384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86E3D-7132-40C1-B0D5-396C08FC2F3A}"/>
              </a:ext>
            </a:extLst>
          </p:cNvPr>
          <p:cNvSpPr>
            <a:spLocks noGrp="1"/>
          </p:cNvSpPr>
          <p:nvPr>
            <p:ph type="title"/>
          </p:nvPr>
        </p:nvSpPr>
        <p:spPr/>
        <p:txBody>
          <a:bodyPr/>
          <a:lstStyle/>
          <a:p>
            <a:r>
              <a:rPr lang="en-US" dirty="0"/>
              <a:t>Multicolor Doughnut</a:t>
            </a:r>
          </a:p>
        </p:txBody>
      </p:sp>
      <p:graphicFrame>
        <p:nvGraphicFramePr>
          <p:cNvPr id="4" name="Content Placeholder 12">
            <a:extLst>
              <a:ext uri="{FF2B5EF4-FFF2-40B4-BE49-F238E27FC236}">
                <a16:creationId xmlns:a16="http://schemas.microsoft.com/office/drawing/2014/main" id="{0985FDE7-1EB0-4CBE-B30F-CD06A0E89823}"/>
              </a:ext>
            </a:extLst>
          </p:cNvPr>
          <p:cNvGraphicFramePr>
            <a:graphicFrameLocks noGrp="1"/>
          </p:cNvGraphicFramePr>
          <p:nvPr>
            <p:ph sz="quarter" idx="13"/>
            <p:extLst>
              <p:ext uri="{D42A27DB-BD31-4B8C-83A1-F6EECF244321}">
                <p14:modId xmlns:p14="http://schemas.microsoft.com/office/powerpoint/2010/main" val="3757085786"/>
              </p:ext>
            </p:extLst>
          </p:nvPr>
        </p:nvGraphicFramePr>
        <p:xfrm>
          <a:off x="457200" y="1615440"/>
          <a:ext cx="11277600" cy="42678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997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F8FA-98B1-749F-AB0F-63A83963E5E3}"/>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7C3314DB-40D8-E020-7E63-DE73089B0837}"/>
              </a:ext>
            </a:extLst>
          </p:cNvPr>
          <p:cNvSpPr>
            <a:spLocks noGrp="1"/>
          </p:cNvSpPr>
          <p:nvPr>
            <p:ph sz="quarter" idx="13"/>
          </p:nvPr>
        </p:nvSpPr>
        <p:spPr/>
        <p:txBody>
          <a:bodyPr/>
          <a:lstStyle/>
          <a:p>
            <a:endParaRPr lang="en-US"/>
          </a:p>
        </p:txBody>
      </p:sp>
      <p:pic>
        <p:nvPicPr>
          <p:cNvPr id="4" name="Picture 2" descr="Landsat looks and sees">
            <a:extLst>
              <a:ext uri="{FF2B5EF4-FFF2-40B4-BE49-F238E27FC236}">
                <a16:creationId xmlns:a16="http://schemas.microsoft.com/office/drawing/2014/main" id="{AB5C015F-A81E-11C9-EE9D-6986A230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446" y="228601"/>
            <a:ext cx="2542161" cy="142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9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F817DA-2514-4718-BFC1-49D7640E155D}"/>
              </a:ext>
            </a:extLst>
          </p:cNvPr>
          <p:cNvSpPr>
            <a:spLocks noGrp="1"/>
          </p:cNvSpPr>
          <p:nvPr>
            <p:ph type="body" idx="1"/>
          </p:nvPr>
        </p:nvSpPr>
        <p:spPr/>
        <p:txBody>
          <a:bodyPr/>
          <a:lstStyle/>
          <a:p>
            <a:r>
              <a:rPr lang="en-US" dirty="0"/>
              <a:t>Photography is a powerful way to communicate our unique brand identity.</a:t>
            </a:r>
          </a:p>
          <a:p>
            <a:r>
              <a:rPr lang="en-US" dirty="0"/>
              <a:t>Simple, direct, and honest images are the best way to express who we are. </a:t>
            </a:r>
          </a:p>
        </p:txBody>
      </p:sp>
      <p:sp>
        <p:nvSpPr>
          <p:cNvPr id="2" name="Title 1">
            <a:extLst>
              <a:ext uri="{FF2B5EF4-FFF2-40B4-BE49-F238E27FC236}">
                <a16:creationId xmlns:a16="http://schemas.microsoft.com/office/drawing/2014/main" id="{EE52F739-A369-4EC3-B35B-240AB39C1D7E}"/>
              </a:ext>
            </a:extLst>
          </p:cNvPr>
          <p:cNvSpPr>
            <a:spLocks noGrp="1"/>
          </p:cNvSpPr>
          <p:nvPr>
            <p:ph type="title"/>
          </p:nvPr>
        </p:nvSpPr>
        <p:spPr/>
        <p:txBody>
          <a:bodyPr/>
          <a:lstStyle/>
          <a:p>
            <a:r>
              <a:rPr lang="en-US" dirty="0"/>
              <a:t>Photo Placeholder Grids</a:t>
            </a:r>
          </a:p>
        </p:txBody>
      </p:sp>
    </p:spTree>
    <p:extLst>
      <p:ext uri="{BB962C8B-B14F-4D97-AF65-F5344CB8AC3E}">
        <p14:creationId xmlns:p14="http://schemas.microsoft.com/office/powerpoint/2010/main" val="260510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4E5B453-973B-4669-B9FC-9366EAF3164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452" b="7452"/>
          <a:stretch>
            <a:fillRect/>
          </a:stretch>
        </p:blipFill>
        <p:spPr/>
      </p:pic>
      <p:grpSp>
        <p:nvGrpSpPr>
          <p:cNvPr id="10" name="UTK Horiz_R">
            <a:extLst>
              <a:ext uri="{FF2B5EF4-FFF2-40B4-BE49-F238E27FC236}">
                <a16:creationId xmlns:a16="http://schemas.microsoft.com/office/drawing/2014/main" id="{E182E0CE-4948-4D7A-BF31-F108E16E38A1}"/>
              </a:ext>
            </a:extLst>
          </p:cNvPr>
          <p:cNvGrpSpPr>
            <a:grpSpLocks noChangeAspect="1"/>
          </p:cNvGrpSpPr>
          <p:nvPr/>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C6D7FF09-FB12-4B0A-BCE9-B92CD7843F0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56472C9E-47CE-4973-BB72-A7BAF822CF6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9185AA87-E6DC-49C2-8848-F4A2BA307B2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2861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671416A5-0230-4A68-97F4-DAE481F0F732}"/>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20650" r="20650"/>
          <a:stretch/>
        </p:blipFill>
        <p:spPr/>
      </p:pic>
      <p:pic>
        <p:nvPicPr>
          <p:cNvPr id="10" name="Picture Placeholder 9">
            <a:extLst>
              <a:ext uri="{FF2B5EF4-FFF2-40B4-BE49-F238E27FC236}">
                <a16:creationId xmlns:a16="http://schemas.microsoft.com/office/drawing/2014/main" id="{ACB7BF6D-6BA2-464C-B206-F09A64F56940}"/>
              </a:ext>
            </a:extLst>
          </p:cNvPr>
          <p:cNvPicPr>
            <a:picLocks noGrp="1" noChangeAspect="1"/>
          </p:cNvPicPr>
          <p:nvPr>
            <p:ph type="pic" idx="10"/>
          </p:nvPr>
        </p:nvPicPr>
        <p:blipFill>
          <a:blip r:embed="rId3"/>
          <a:srcRect t="5" b="5"/>
          <a:stretch>
            <a:fillRect/>
          </a:stretch>
        </p:blipFill>
        <p:spPr>
          <a:prstGeom prst="rect">
            <a:avLst/>
          </a:prstGeom>
        </p:spPr>
      </p:pic>
      <p:grpSp>
        <p:nvGrpSpPr>
          <p:cNvPr id="20" name="UTK Horiz_R">
            <a:extLst>
              <a:ext uri="{FF2B5EF4-FFF2-40B4-BE49-F238E27FC236}">
                <a16:creationId xmlns:a16="http://schemas.microsoft.com/office/drawing/2014/main" id="{FCFFB42E-B929-4CDF-916A-1D532D2CC52A}"/>
              </a:ext>
            </a:extLst>
          </p:cNvPr>
          <p:cNvGrpSpPr>
            <a:grpSpLocks noChangeAspect="1"/>
          </p:cNvGrpSpPr>
          <p:nvPr/>
        </p:nvGrpSpPr>
        <p:grpSpPr bwMode="auto">
          <a:xfrm>
            <a:off x="10557955" y="6320597"/>
            <a:ext cx="1404165" cy="315023"/>
            <a:chOff x="0" y="1299"/>
            <a:chExt cx="7680" cy="1723"/>
          </a:xfrm>
        </p:grpSpPr>
        <p:sp>
          <p:nvSpPr>
            <p:cNvPr id="21" name="T fill">
              <a:extLst>
                <a:ext uri="{FF2B5EF4-FFF2-40B4-BE49-F238E27FC236}">
                  <a16:creationId xmlns:a16="http://schemas.microsoft.com/office/drawing/2014/main" id="{CD93D557-2049-4744-B8EE-AFDCE85171A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Type">
              <a:extLst>
                <a:ext uri="{FF2B5EF4-FFF2-40B4-BE49-F238E27FC236}">
                  <a16:creationId xmlns:a16="http://schemas.microsoft.com/office/drawing/2014/main" id="{1925FB96-9558-490D-AA56-4A665824D9E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Power T">
              <a:extLst>
                <a:ext uri="{FF2B5EF4-FFF2-40B4-BE49-F238E27FC236}">
                  <a16:creationId xmlns:a16="http://schemas.microsoft.com/office/drawing/2014/main" id="{3461A96E-E896-43C4-AE0D-84F023FED19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200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06D4ACD-F5C3-402B-B207-EB805EEAE74C}"/>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30655" r="30655"/>
          <a:stretch/>
        </p:blipFill>
        <p:spPr/>
      </p:pic>
      <p:pic>
        <p:nvPicPr>
          <p:cNvPr id="8" name="Picture Placeholder 7">
            <a:extLst>
              <a:ext uri="{FF2B5EF4-FFF2-40B4-BE49-F238E27FC236}">
                <a16:creationId xmlns:a16="http://schemas.microsoft.com/office/drawing/2014/main" id="{0EF8E02B-D37D-4EEC-B409-34D47867B83D}"/>
              </a:ext>
            </a:extLst>
          </p:cNvPr>
          <p:cNvPicPr>
            <a:picLocks noGrp="1" noChangeAspect="1"/>
          </p:cNvPicPr>
          <p:nvPr>
            <p:ph type="pic" idx="10"/>
          </p:nvPr>
        </p:nvPicPr>
        <p:blipFill rotWithShape="1">
          <a:blip r:embed="rId3">
            <a:extLst>
              <a:ext uri="{28A0092B-C50C-407E-A947-70E740481C1C}">
                <a14:useLocalDpi xmlns:a14="http://schemas.microsoft.com/office/drawing/2010/main" val="0"/>
              </a:ext>
            </a:extLst>
          </a:blip>
          <a:srcRect l="30655" r="30655"/>
          <a:stretch/>
        </p:blipFill>
        <p:spPr/>
      </p:pic>
      <p:pic>
        <p:nvPicPr>
          <p:cNvPr id="12" name="Picture Placeholder 11">
            <a:extLst>
              <a:ext uri="{FF2B5EF4-FFF2-40B4-BE49-F238E27FC236}">
                <a16:creationId xmlns:a16="http://schemas.microsoft.com/office/drawing/2014/main" id="{6008E545-F3B7-4B1D-B7F4-34517D0822DB}"/>
              </a:ext>
            </a:extLst>
          </p:cNvPr>
          <p:cNvPicPr>
            <a:picLocks noGrp="1" noChangeAspect="1"/>
          </p:cNvPicPr>
          <p:nvPr>
            <p:ph type="pic" idx="25"/>
          </p:nvPr>
        </p:nvPicPr>
        <p:blipFill rotWithShape="1">
          <a:blip r:embed="rId4">
            <a:extLst>
              <a:ext uri="{28A0092B-C50C-407E-A947-70E740481C1C}">
                <a14:useLocalDpi xmlns:a14="http://schemas.microsoft.com/office/drawing/2010/main" val="0"/>
              </a:ext>
            </a:extLst>
          </a:blip>
          <a:srcRect l="30655" r="30655"/>
          <a:stretch/>
        </p:blipFill>
        <p:spPr/>
      </p:pic>
      <p:grpSp>
        <p:nvGrpSpPr>
          <p:cNvPr id="13" name="UTK Horiz_R">
            <a:extLst>
              <a:ext uri="{FF2B5EF4-FFF2-40B4-BE49-F238E27FC236}">
                <a16:creationId xmlns:a16="http://schemas.microsoft.com/office/drawing/2014/main" id="{9F2CB8A2-AE3C-4271-9F34-CCEBB338FF93}"/>
              </a:ext>
            </a:extLst>
          </p:cNvPr>
          <p:cNvGrpSpPr>
            <a:grpSpLocks noChangeAspect="1"/>
          </p:cNvGrpSpPr>
          <p:nvPr/>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C212D10C-8FCF-45BD-ADCE-2EEDED14499F}"/>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871B9F02-991C-4F76-B913-8718AC275A2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E43B492B-E873-47DE-88C5-5B60527FE01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7582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4DE7C03B-AA99-4E06-95A9-B1E130736DCB}"/>
              </a:ext>
            </a:extLst>
          </p:cNvPr>
          <p:cNvPicPr>
            <a:picLocks noGrp="1" noChangeAspect="1"/>
          </p:cNvPicPr>
          <p:nvPr>
            <p:ph type="pic" idx="23"/>
          </p:nvPr>
        </p:nvPicPr>
        <p:blipFill>
          <a:blip r:embed="rId2"/>
          <a:srcRect l="30" r="30"/>
          <a:stretch>
            <a:fillRect/>
          </a:stretch>
        </p:blipFill>
        <p:spPr>
          <a:prstGeom prst="rect">
            <a:avLst/>
          </a:prstGeom>
        </p:spPr>
      </p:pic>
      <p:pic>
        <p:nvPicPr>
          <p:cNvPr id="28" name="Picture Placeholder 27">
            <a:extLst>
              <a:ext uri="{FF2B5EF4-FFF2-40B4-BE49-F238E27FC236}">
                <a16:creationId xmlns:a16="http://schemas.microsoft.com/office/drawing/2014/main" id="{9C9EBD56-ED53-481C-B6CF-7A162D54DEF8}"/>
              </a:ext>
            </a:extLst>
          </p:cNvPr>
          <p:cNvPicPr>
            <a:picLocks noGrp="1" noChangeAspect="1"/>
          </p:cNvPicPr>
          <p:nvPr>
            <p:ph type="pic" idx="22"/>
          </p:nvPr>
        </p:nvPicPr>
        <p:blipFill>
          <a:blip r:embed="rId3"/>
          <a:srcRect t="61" b="61"/>
          <a:stretch>
            <a:fillRect/>
          </a:stretch>
        </p:blipFill>
        <p:spPr>
          <a:prstGeom prst="rect">
            <a:avLst/>
          </a:prstGeom>
        </p:spPr>
      </p:pic>
      <p:pic>
        <p:nvPicPr>
          <p:cNvPr id="32" name="Picture Placeholder 31">
            <a:extLst>
              <a:ext uri="{FF2B5EF4-FFF2-40B4-BE49-F238E27FC236}">
                <a16:creationId xmlns:a16="http://schemas.microsoft.com/office/drawing/2014/main" id="{2D393292-DD9F-47ED-A61D-F7ACFC1C34C0}"/>
              </a:ext>
            </a:extLst>
          </p:cNvPr>
          <p:cNvPicPr>
            <a:picLocks noGrp="1" noChangeAspect="1"/>
          </p:cNvPicPr>
          <p:nvPr>
            <p:ph type="pic" idx="24"/>
          </p:nvPr>
        </p:nvPicPr>
        <p:blipFill>
          <a:blip r:embed="rId4"/>
          <a:srcRect l="30" r="30"/>
          <a:stretch>
            <a:fillRect/>
          </a:stretch>
        </p:blipFill>
        <p:spPr>
          <a:prstGeom prst="rect">
            <a:avLst/>
          </a:prstGeom>
        </p:spPr>
      </p:pic>
      <p:pic>
        <p:nvPicPr>
          <p:cNvPr id="24" name="Picture Placeholder 23">
            <a:extLst>
              <a:ext uri="{FF2B5EF4-FFF2-40B4-BE49-F238E27FC236}">
                <a16:creationId xmlns:a16="http://schemas.microsoft.com/office/drawing/2014/main" id="{6EE2BD9B-4A08-41DF-BD1E-9E8AF73CCB71}"/>
              </a:ext>
            </a:extLst>
          </p:cNvPr>
          <p:cNvPicPr>
            <a:picLocks noGrp="1" noChangeAspect="1"/>
          </p:cNvPicPr>
          <p:nvPr>
            <p:ph type="pic" idx="10"/>
          </p:nvPr>
        </p:nvPicPr>
        <p:blipFill>
          <a:blip r:embed="rId5"/>
          <a:srcRect t="61" b="61"/>
          <a:stretch>
            <a:fillRect/>
          </a:stretch>
        </p:blipFill>
        <p:spPr>
          <a:prstGeom prst="rect">
            <a:avLst/>
          </a:prstGeom>
        </p:spPr>
      </p:pic>
      <p:grpSp>
        <p:nvGrpSpPr>
          <p:cNvPr id="17" name="UTK Horiz_R">
            <a:extLst>
              <a:ext uri="{FF2B5EF4-FFF2-40B4-BE49-F238E27FC236}">
                <a16:creationId xmlns:a16="http://schemas.microsoft.com/office/drawing/2014/main" id="{BB50FE3E-8A38-4B60-B451-F2D2B3876EE1}"/>
              </a:ext>
            </a:extLst>
          </p:cNvPr>
          <p:cNvGrpSpPr>
            <a:grpSpLocks noChangeAspect="1"/>
          </p:cNvGrpSpPr>
          <p:nvPr/>
        </p:nvGrpSpPr>
        <p:grpSpPr bwMode="auto">
          <a:xfrm>
            <a:off x="10557955" y="6320597"/>
            <a:ext cx="1404165" cy="315023"/>
            <a:chOff x="0" y="1299"/>
            <a:chExt cx="7680" cy="1723"/>
          </a:xfrm>
        </p:grpSpPr>
        <p:sp>
          <p:nvSpPr>
            <p:cNvPr id="18" name="T fill">
              <a:extLst>
                <a:ext uri="{FF2B5EF4-FFF2-40B4-BE49-F238E27FC236}">
                  <a16:creationId xmlns:a16="http://schemas.microsoft.com/office/drawing/2014/main" id="{BB1AAE6A-52A2-45C8-9AB7-ED0DE4B7B76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F02D6579-E802-4C23-B084-AC9ABBE3156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B66B2AFA-95BD-4911-B364-139DA1B4CF1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9454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a:extLst>
              <a:ext uri="{FF2B5EF4-FFF2-40B4-BE49-F238E27FC236}">
                <a16:creationId xmlns:a16="http://schemas.microsoft.com/office/drawing/2014/main" id="{41F68A0F-A49B-42A2-857C-9FE3DD4420DE}"/>
              </a:ext>
            </a:extLst>
          </p:cNvPr>
          <p:cNvPicPr>
            <a:picLocks noGrp="1" noChangeAspect="1"/>
          </p:cNvPicPr>
          <p:nvPr>
            <p:ph type="pic" idx="23"/>
          </p:nvPr>
        </p:nvPicPr>
        <p:blipFill>
          <a:blip r:embed="rId2"/>
          <a:srcRect l="17" r="17"/>
          <a:stretch>
            <a:fillRect/>
          </a:stretch>
        </p:blipFill>
        <p:spPr>
          <a:prstGeom prst="rect">
            <a:avLst/>
          </a:prstGeom>
        </p:spPr>
      </p:pic>
      <p:pic>
        <p:nvPicPr>
          <p:cNvPr id="40" name="Picture Placeholder 39">
            <a:extLst>
              <a:ext uri="{FF2B5EF4-FFF2-40B4-BE49-F238E27FC236}">
                <a16:creationId xmlns:a16="http://schemas.microsoft.com/office/drawing/2014/main" id="{56193431-C8E5-4832-B27A-6C9B33863160}"/>
              </a:ext>
            </a:extLst>
          </p:cNvPr>
          <p:cNvPicPr>
            <a:picLocks noGrp="1" noChangeAspect="1"/>
          </p:cNvPicPr>
          <p:nvPr>
            <p:ph type="pic" idx="24"/>
          </p:nvPr>
        </p:nvPicPr>
        <p:blipFill>
          <a:blip r:embed="rId3"/>
          <a:srcRect l="27" r="27"/>
          <a:stretch>
            <a:fillRect/>
          </a:stretch>
        </p:blipFill>
        <p:spPr>
          <a:prstGeom prst="rect">
            <a:avLst/>
          </a:prstGeom>
        </p:spPr>
      </p:pic>
      <p:pic>
        <p:nvPicPr>
          <p:cNvPr id="36" name="Picture Placeholder 35">
            <a:extLst>
              <a:ext uri="{FF2B5EF4-FFF2-40B4-BE49-F238E27FC236}">
                <a16:creationId xmlns:a16="http://schemas.microsoft.com/office/drawing/2014/main" id="{977866C5-9B32-4C04-A677-4395434BDCF2}"/>
              </a:ext>
            </a:extLst>
          </p:cNvPr>
          <p:cNvPicPr>
            <a:picLocks noGrp="1" noChangeAspect="1"/>
          </p:cNvPicPr>
          <p:nvPr>
            <p:ph type="pic" idx="16"/>
          </p:nvPr>
        </p:nvPicPr>
        <p:blipFill>
          <a:blip r:embed="rId4"/>
          <a:srcRect t="63" b="63"/>
          <a:stretch>
            <a:fillRect/>
          </a:stretch>
        </p:blipFill>
        <p:spPr>
          <a:prstGeom prst="rect">
            <a:avLst/>
          </a:prstGeom>
        </p:spPr>
      </p:pic>
      <p:pic>
        <p:nvPicPr>
          <p:cNvPr id="32" name="Picture Placeholder 31">
            <a:extLst>
              <a:ext uri="{FF2B5EF4-FFF2-40B4-BE49-F238E27FC236}">
                <a16:creationId xmlns:a16="http://schemas.microsoft.com/office/drawing/2014/main" id="{3D4D3FF1-6CE5-46DD-8658-F526CE943BD8}"/>
              </a:ext>
            </a:extLst>
          </p:cNvPr>
          <p:cNvPicPr>
            <a:picLocks noGrp="1" noChangeAspect="1"/>
          </p:cNvPicPr>
          <p:nvPr>
            <p:ph type="pic" idx="22"/>
          </p:nvPr>
        </p:nvPicPr>
        <p:blipFill>
          <a:blip r:embed="rId5"/>
          <a:srcRect t="63" b="63"/>
          <a:stretch>
            <a:fillRect/>
          </a:stretch>
        </p:blipFill>
        <p:spPr>
          <a:prstGeom prst="rect">
            <a:avLst/>
          </a:prstGeom>
        </p:spPr>
      </p:pic>
      <p:pic>
        <p:nvPicPr>
          <p:cNvPr id="28" name="Picture Placeholder 27">
            <a:extLst>
              <a:ext uri="{FF2B5EF4-FFF2-40B4-BE49-F238E27FC236}">
                <a16:creationId xmlns:a16="http://schemas.microsoft.com/office/drawing/2014/main" id="{963DF318-F3C8-4C17-9887-13E214CAC00E}"/>
              </a:ext>
            </a:extLst>
          </p:cNvPr>
          <p:cNvPicPr>
            <a:picLocks noGrp="1" noChangeAspect="1"/>
          </p:cNvPicPr>
          <p:nvPr>
            <p:ph type="pic" idx="10"/>
          </p:nvPr>
        </p:nvPicPr>
        <p:blipFill>
          <a:blip r:embed="rId6"/>
          <a:srcRect t="32" b="32"/>
          <a:stretch>
            <a:fillRect/>
          </a:stretch>
        </p:blipFill>
        <p:spPr>
          <a:prstGeom prst="rect">
            <a:avLst/>
          </a:prstGeom>
        </p:spPr>
      </p:pic>
      <p:grpSp>
        <p:nvGrpSpPr>
          <p:cNvPr id="45" name="UTK Horiz_R">
            <a:extLst>
              <a:ext uri="{FF2B5EF4-FFF2-40B4-BE49-F238E27FC236}">
                <a16:creationId xmlns:a16="http://schemas.microsoft.com/office/drawing/2014/main" id="{98BCC568-C17E-4F36-AE50-58375A1AA9EB}"/>
              </a:ext>
            </a:extLst>
          </p:cNvPr>
          <p:cNvGrpSpPr>
            <a:grpSpLocks noChangeAspect="1"/>
          </p:cNvGrpSpPr>
          <p:nvPr/>
        </p:nvGrpSpPr>
        <p:grpSpPr bwMode="auto">
          <a:xfrm>
            <a:off x="10557955" y="6320597"/>
            <a:ext cx="1404165" cy="315023"/>
            <a:chOff x="0" y="1299"/>
            <a:chExt cx="7680" cy="1723"/>
          </a:xfrm>
        </p:grpSpPr>
        <p:sp>
          <p:nvSpPr>
            <p:cNvPr id="46" name="T fill">
              <a:extLst>
                <a:ext uri="{FF2B5EF4-FFF2-40B4-BE49-F238E27FC236}">
                  <a16:creationId xmlns:a16="http://schemas.microsoft.com/office/drawing/2014/main" id="{A353B239-49C6-42C0-948A-25DC99D20788}"/>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Type">
              <a:extLst>
                <a:ext uri="{FF2B5EF4-FFF2-40B4-BE49-F238E27FC236}">
                  <a16:creationId xmlns:a16="http://schemas.microsoft.com/office/drawing/2014/main" id="{D5ECA98C-C51A-4922-BCDC-CD3CF8D019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Power T">
              <a:extLst>
                <a:ext uri="{FF2B5EF4-FFF2-40B4-BE49-F238E27FC236}">
                  <a16:creationId xmlns:a16="http://schemas.microsoft.com/office/drawing/2014/main" id="{DE26C1EC-B73E-4204-A6CD-BBFAA110172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0371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CE2BAAF-45C9-41F3-A3D3-3FC63744EA3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324" b="5324"/>
          <a:stretch>
            <a:fillRect/>
          </a:stretch>
        </p:blipFill>
        <p:spPr/>
      </p:pic>
    </p:spTree>
    <p:extLst>
      <p:ext uri="{BB962C8B-B14F-4D97-AF65-F5344CB8AC3E}">
        <p14:creationId xmlns:p14="http://schemas.microsoft.com/office/powerpoint/2010/main" val="109750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E21C30-796D-4078-9804-067AD5671676}"/>
              </a:ext>
            </a:extLst>
          </p:cNvPr>
          <p:cNvSpPr/>
          <p:nvPr/>
        </p:nvSpPr>
        <p:spPr>
          <a:xfrm>
            <a:off x="7596554" y="520505"/>
            <a:ext cx="3981157" cy="317929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REPLACE IMAGE</a:t>
            </a:r>
          </a:p>
        </p:txBody>
      </p:sp>
      <p:pic>
        <p:nvPicPr>
          <p:cNvPr id="11" name="Picture Placeholder 10">
            <a:extLst>
              <a:ext uri="{FF2B5EF4-FFF2-40B4-BE49-F238E27FC236}">
                <a16:creationId xmlns:a16="http://schemas.microsoft.com/office/drawing/2014/main" id="{DD924473-80E0-486C-80E5-24E63AD0A963}"/>
              </a:ext>
            </a:extLst>
          </p:cNvPr>
          <p:cNvPicPr>
            <a:picLocks noGrp="1" noChangeAspect="1"/>
          </p:cNvPicPr>
          <p:nvPr>
            <p:ph type="pic" sz="quarter" idx="13"/>
          </p:nvPr>
        </p:nvPicPr>
        <p:blipFill>
          <a:blip r:embed="rId2"/>
          <a:srcRect l="10" r="10"/>
          <a:stretch>
            <a:fillRect/>
          </a:stretch>
        </p:blipFill>
        <p:spPr>
          <a:prstGeom prst="rect">
            <a:avLst/>
          </a:prstGeom>
        </p:spPr>
      </p:pic>
    </p:spTree>
    <p:extLst>
      <p:ext uri="{BB962C8B-B14F-4D97-AF65-F5344CB8AC3E}">
        <p14:creationId xmlns:p14="http://schemas.microsoft.com/office/powerpoint/2010/main" val="194008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4E5B453-973B-4669-B9FC-9366EAF3164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081" b="12081"/>
          <a:stretch>
            <a:fillRect/>
          </a:stretch>
        </p:blipFill>
        <p:spPr/>
      </p:pic>
    </p:spTree>
    <p:extLst>
      <p:ext uri="{BB962C8B-B14F-4D97-AF65-F5344CB8AC3E}">
        <p14:creationId xmlns:p14="http://schemas.microsoft.com/office/powerpoint/2010/main" val="30370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671416A5-0230-4A68-97F4-DAE481F0F732}"/>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17067" r="17067"/>
          <a:stretch/>
        </p:blipFill>
        <p:spPr/>
      </p:pic>
      <p:pic>
        <p:nvPicPr>
          <p:cNvPr id="10" name="Picture Placeholder 9">
            <a:extLst>
              <a:ext uri="{FF2B5EF4-FFF2-40B4-BE49-F238E27FC236}">
                <a16:creationId xmlns:a16="http://schemas.microsoft.com/office/drawing/2014/main" id="{ACB7BF6D-6BA2-464C-B206-F09A64F56940}"/>
              </a:ext>
            </a:extLst>
          </p:cNvPr>
          <p:cNvPicPr>
            <a:picLocks noGrp="1" noChangeAspect="1"/>
          </p:cNvPicPr>
          <p:nvPr>
            <p:ph type="pic" idx="10"/>
          </p:nvPr>
        </p:nvPicPr>
        <p:blipFill>
          <a:blip r:embed="rId3"/>
          <a:srcRect t="5444" b="5444"/>
          <a:stretch>
            <a:fillRect/>
          </a:stretch>
        </p:blipFill>
        <p:spPr>
          <a:prstGeom prst="rect">
            <a:avLst/>
          </a:prstGeom>
        </p:spPr>
      </p:pic>
    </p:spTree>
    <p:extLst>
      <p:ext uri="{BB962C8B-B14F-4D97-AF65-F5344CB8AC3E}">
        <p14:creationId xmlns:p14="http://schemas.microsoft.com/office/powerpoint/2010/main" val="168513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A315A03-B41F-181F-932C-5EF0A1B109B5}"/>
              </a:ext>
            </a:extLst>
          </p:cNvPr>
          <p:cNvSpPr/>
          <p:nvPr/>
        </p:nvSpPr>
        <p:spPr>
          <a:xfrm>
            <a:off x="8101575" y="6957"/>
            <a:ext cx="848254" cy="95781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5B279FAE-F70C-34CD-D522-326E46BB506F}"/>
              </a:ext>
            </a:extLst>
          </p:cNvPr>
          <p:cNvSpPr/>
          <p:nvPr/>
        </p:nvSpPr>
        <p:spPr>
          <a:xfrm>
            <a:off x="2646968" y="4949708"/>
            <a:ext cx="2180991" cy="984164"/>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CE6CAA0C-380A-1D36-39EB-99E062AC3E93}"/>
              </a:ext>
            </a:extLst>
          </p:cNvPr>
          <p:cNvSpPr/>
          <p:nvPr/>
        </p:nvSpPr>
        <p:spPr>
          <a:xfrm>
            <a:off x="749030" y="2391517"/>
            <a:ext cx="1611096" cy="151009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B7D3761D-382F-F688-7F38-A09C9CBE301E}"/>
              </a:ext>
            </a:extLst>
          </p:cNvPr>
          <p:cNvSpPr/>
          <p:nvPr/>
        </p:nvSpPr>
        <p:spPr>
          <a:xfrm>
            <a:off x="5012732" y="2854261"/>
            <a:ext cx="2000241" cy="104735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6678F0FF-281E-46D4-51ED-621229D13111}"/>
              </a:ext>
            </a:extLst>
          </p:cNvPr>
          <p:cNvSpPr/>
          <p:nvPr/>
        </p:nvSpPr>
        <p:spPr>
          <a:xfrm>
            <a:off x="4517322" y="924128"/>
            <a:ext cx="2972976" cy="120247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CB7F79DE-9104-08A8-B290-C4DAB3D4FA87}"/>
              </a:ext>
            </a:extLst>
          </p:cNvPr>
          <p:cNvSpPr/>
          <p:nvPr/>
        </p:nvSpPr>
        <p:spPr>
          <a:xfrm>
            <a:off x="8463599" y="1207164"/>
            <a:ext cx="3384690" cy="45516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0DA40-A18D-C4D3-84B0-315AA4C70C6F}"/>
              </a:ext>
            </a:extLst>
          </p:cNvPr>
          <p:cNvSpPr>
            <a:spLocks noGrp="1"/>
          </p:cNvSpPr>
          <p:nvPr>
            <p:ph type="title"/>
          </p:nvPr>
        </p:nvSpPr>
        <p:spPr>
          <a:xfrm>
            <a:off x="457200" y="228601"/>
            <a:ext cx="3666528" cy="695527"/>
          </a:xfrm>
        </p:spPr>
        <p:txBody>
          <a:bodyPr/>
          <a:lstStyle/>
          <a:p>
            <a:r>
              <a:rPr lang="en-US" dirty="0"/>
              <a:t>Architecture</a:t>
            </a:r>
          </a:p>
        </p:txBody>
      </p:sp>
      <p:pic>
        <p:nvPicPr>
          <p:cNvPr id="1026" name="Picture 2" descr="mysql-innodb-cluster/README.md at master · garutilorenzo/mysql-innodb-cluster  · GitHub">
            <a:extLst>
              <a:ext uri="{FF2B5EF4-FFF2-40B4-BE49-F238E27FC236}">
                <a16:creationId xmlns:a16="http://schemas.microsoft.com/office/drawing/2014/main" id="{6B9BCF66-CCFD-2472-43D3-40032CEED7E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818231" y="815062"/>
            <a:ext cx="2171193" cy="1447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ick Start — Open Source Routing Machine Set-Up | by Tony Wilson jesuraj |  IVYMobility TechBytes | Medium">
            <a:extLst>
              <a:ext uri="{FF2B5EF4-FFF2-40B4-BE49-F238E27FC236}">
                <a16:creationId xmlns:a16="http://schemas.microsoft.com/office/drawing/2014/main" id="{957E17EF-0261-67D4-7D75-E10960040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4843" y="2480891"/>
            <a:ext cx="1885905" cy="948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5A401C4-E589-B80B-CC62-E8C0D63E95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1992" y="1626493"/>
            <a:ext cx="974354" cy="10952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Leader in Decision Intelligence Technology - Gurobi Optimization">
            <a:extLst>
              <a:ext uri="{FF2B5EF4-FFF2-40B4-BE49-F238E27FC236}">
                <a16:creationId xmlns:a16="http://schemas.microsoft.com/office/drawing/2014/main" id="{B1B09661-D31C-70EB-C884-3F45A7C92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0296" y="4367179"/>
            <a:ext cx="2415162" cy="6425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yLogic - Wikipedia">
            <a:extLst>
              <a:ext uri="{FF2B5EF4-FFF2-40B4-BE49-F238E27FC236}">
                <a16:creationId xmlns:a16="http://schemas.microsoft.com/office/drawing/2014/main" id="{F03E94E0-279C-FE9D-6E02-0EEFB21206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62" y="3139910"/>
            <a:ext cx="1473200" cy="6399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E615D8E-6BC1-2165-2F41-5489785B29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863" y="3220167"/>
            <a:ext cx="515132" cy="564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cker, logo, logos icon - Free download on Iconfinder">
            <a:extLst>
              <a:ext uri="{FF2B5EF4-FFF2-40B4-BE49-F238E27FC236}">
                <a16:creationId xmlns:a16="http://schemas.microsoft.com/office/drawing/2014/main" id="{4EF8F502-F780-5938-E712-A9F1A12E88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953" y="2757453"/>
            <a:ext cx="1193800" cy="119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F9D21DB-BDB1-D719-AA6A-693C0DEF63EE}"/>
              </a:ext>
            </a:extLst>
          </p:cNvPr>
          <p:cNvSpPr/>
          <p:nvPr/>
        </p:nvSpPr>
        <p:spPr>
          <a:xfrm>
            <a:off x="2764066" y="3967069"/>
            <a:ext cx="190872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REST API Calls</a:t>
            </a:r>
          </a:p>
        </p:txBody>
      </p:sp>
      <p:sp>
        <p:nvSpPr>
          <p:cNvPr id="8" name="Rectangle 7">
            <a:extLst>
              <a:ext uri="{FF2B5EF4-FFF2-40B4-BE49-F238E27FC236}">
                <a16:creationId xmlns:a16="http://schemas.microsoft.com/office/drawing/2014/main" id="{7EB87FFE-F5A4-E2DB-0742-3DEC879855D6}"/>
              </a:ext>
            </a:extLst>
          </p:cNvPr>
          <p:cNvSpPr/>
          <p:nvPr/>
        </p:nvSpPr>
        <p:spPr>
          <a:xfrm>
            <a:off x="5098798" y="394778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Containerized Solution</a:t>
            </a:r>
          </a:p>
        </p:txBody>
      </p:sp>
      <p:sp>
        <p:nvSpPr>
          <p:cNvPr id="9" name="Rectangle 8">
            <a:extLst>
              <a:ext uri="{FF2B5EF4-FFF2-40B4-BE49-F238E27FC236}">
                <a16:creationId xmlns:a16="http://schemas.microsoft.com/office/drawing/2014/main" id="{9B688FF4-BDD8-508F-9CE4-FA1CF05011FD}"/>
              </a:ext>
            </a:extLst>
          </p:cNvPr>
          <p:cNvSpPr/>
          <p:nvPr/>
        </p:nvSpPr>
        <p:spPr>
          <a:xfrm>
            <a:off x="627893" y="3901612"/>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Agent-Based Simulation</a:t>
            </a:r>
          </a:p>
        </p:txBody>
      </p:sp>
      <p:sp>
        <p:nvSpPr>
          <p:cNvPr id="10" name="Rectangle 9">
            <a:extLst>
              <a:ext uri="{FF2B5EF4-FFF2-40B4-BE49-F238E27FC236}">
                <a16:creationId xmlns:a16="http://schemas.microsoft.com/office/drawing/2014/main" id="{D3FBCC07-4FE3-B865-FF5D-E8BE7CBA1194}"/>
              </a:ext>
            </a:extLst>
          </p:cNvPr>
          <p:cNvSpPr/>
          <p:nvPr/>
        </p:nvSpPr>
        <p:spPr>
          <a:xfrm>
            <a:off x="5148023" y="2124866"/>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Data Warehousing</a:t>
            </a:r>
          </a:p>
        </p:txBody>
      </p:sp>
      <p:sp>
        <p:nvSpPr>
          <p:cNvPr id="11" name="Rectangle 10">
            <a:extLst>
              <a:ext uri="{FF2B5EF4-FFF2-40B4-BE49-F238E27FC236}">
                <a16:creationId xmlns:a16="http://schemas.microsoft.com/office/drawing/2014/main" id="{E8C9BAD9-667F-512A-0179-AB0DB5115D5D}"/>
              </a:ext>
            </a:extLst>
          </p:cNvPr>
          <p:cNvSpPr/>
          <p:nvPr/>
        </p:nvSpPr>
        <p:spPr>
          <a:xfrm>
            <a:off x="6781199" y="5185340"/>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Optimization Software</a:t>
            </a:r>
          </a:p>
        </p:txBody>
      </p:sp>
      <p:sp>
        <p:nvSpPr>
          <p:cNvPr id="13" name="Right Arrow 12">
            <a:extLst>
              <a:ext uri="{FF2B5EF4-FFF2-40B4-BE49-F238E27FC236}">
                <a16:creationId xmlns:a16="http://schemas.microsoft.com/office/drawing/2014/main" id="{0EBB2F45-4228-47AE-5E31-0E6975B238AE}"/>
              </a:ext>
            </a:extLst>
          </p:cNvPr>
          <p:cNvSpPr/>
          <p:nvPr/>
        </p:nvSpPr>
        <p:spPr>
          <a:xfrm>
            <a:off x="7575657" y="135236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Right Arrow 13">
            <a:extLst>
              <a:ext uri="{FF2B5EF4-FFF2-40B4-BE49-F238E27FC236}">
                <a16:creationId xmlns:a16="http://schemas.microsoft.com/office/drawing/2014/main" id="{0965C512-D67F-27F5-9941-55D225EAB014}"/>
              </a:ext>
            </a:extLst>
          </p:cNvPr>
          <p:cNvSpPr/>
          <p:nvPr/>
        </p:nvSpPr>
        <p:spPr>
          <a:xfrm>
            <a:off x="7490298" y="3257856"/>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 name="Right Arrow 14">
            <a:extLst>
              <a:ext uri="{FF2B5EF4-FFF2-40B4-BE49-F238E27FC236}">
                <a16:creationId xmlns:a16="http://schemas.microsoft.com/office/drawing/2014/main" id="{7F35EC0E-B0FE-A2BA-D9C8-BBA242BDD759}"/>
              </a:ext>
            </a:extLst>
          </p:cNvPr>
          <p:cNvSpPr/>
          <p:nvPr/>
        </p:nvSpPr>
        <p:spPr>
          <a:xfrm>
            <a:off x="4123728" y="335435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6" name="Right Arrow 15">
            <a:extLst>
              <a:ext uri="{FF2B5EF4-FFF2-40B4-BE49-F238E27FC236}">
                <a16:creationId xmlns:a16="http://schemas.microsoft.com/office/drawing/2014/main" id="{9EC84524-8742-6F3C-7987-B78EFEF8139E}"/>
              </a:ext>
            </a:extLst>
          </p:cNvPr>
          <p:cNvSpPr/>
          <p:nvPr/>
        </p:nvSpPr>
        <p:spPr>
          <a:xfrm>
            <a:off x="2400876" y="3382483"/>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Right Arrow 16">
            <a:extLst>
              <a:ext uri="{FF2B5EF4-FFF2-40B4-BE49-F238E27FC236}">
                <a16:creationId xmlns:a16="http://schemas.microsoft.com/office/drawing/2014/main" id="{C57326F9-FF2B-284B-E14A-F36ABF5D9FE0}"/>
              </a:ext>
            </a:extLst>
          </p:cNvPr>
          <p:cNvSpPr/>
          <p:nvPr/>
        </p:nvSpPr>
        <p:spPr>
          <a:xfrm rot="10800000">
            <a:off x="7490298" y="3514594"/>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8" name="Right Arrow 17">
            <a:extLst>
              <a:ext uri="{FF2B5EF4-FFF2-40B4-BE49-F238E27FC236}">
                <a16:creationId xmlns:a16="http://schemas.microsoft.com/office/drawing/2014/main" id="{211FDB7F-C86A-14D0-FEC8-87FEA80E59D9}"/>
              </a:ext>
            </a:extLst>
          </p:cNvPr>
          <p:cNvSpPr/>
          <p:nvPr/>
        </p:nvSpPr>
        <p:spPr>
          <a:xfrm rot="10800000">
            <a:off x="7575657" y="1587352"/>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9" name="Right Arrow 18">
            <a:extLst>
              <a:ext uri="{FF2B5EF4-FFF2-40B4-BE49-F238E27FC236}">
                <a16:creationId xmlns:a16="http://schemas.microsoft.com/office/drawing/2014/main" id="{1BDD516B-95BA-A990-D81B-0CCEF593D512}"/>
              </a:ext>
            </a:extLst>
          </p:cNvPr>
          <p:cNvSpPr/>
          <p:nvPr/>
        </p:nvSpPr>
        <p:spPr>
          <a:xfrm rot="16200000">
            <a:off x="4707090" y="234660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0" name="Right Arrow 19">
            <a:extLst>
              <a:ext uri="{FF2B5EF4-FFF2-40B4-BE49-F238E27FC236}">
                <a16:creationId xmlns:a16="http://schemas.microsoft.com/office/drawing/2014/main" id="{C052B267-02F9-8E49-60D5-9D8611E17724}"/>
              </a:ext>
            </a:extLst>
          </p:cNvPr>
          <p:cNvSpPr/>
          <p:nvPr/>
        </p:nvSpPr>
        <p:spPr>
          <a:xfrm rot="5400000">
            <a:off x="6671127" y="2352031"/>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1" name="Right Arrow 20">
            <a:extLst>
              <a:ext uri="{FF2B5EF4-FFF2-40B4-BE49-F238E27FC236}">
                <a16:creationId xmlns:a16="http://schemas.microsoft.com/office/drawing/2014/main" id="{408BF789-1A84-FB6C-7944-F1D40AB264B2}"/>
              </a:ext>
            </a:extLst>
          </p:cNvPr>
          <p:cNvSpPr/>
          <p:nvPr/>
        </p:nvSpPr>
        <p:spPr>
          <a:xfrm rot="5400000">
            <a:off x="9954647" y="3719107"/>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2" name="Right Arrow 21">
            <a:extLst>
              <a:ext uri="{FF2B5EF4-FFF2-40B4-BE49-F238E27FC236}">
                <a16:creationId xmlns:a16="http://schemas.microsoft.com/office/drawing/2014/main" id="{DB2B3D37-9C0D-87F0-F2D9-410109FFAC39}"/>
              </a:ext>
            </a:extLst>
          </p:cNvPr>
          <p:cNvSpPr/>
          <p:nvPr/>
        </p:nvSpPr>
        <p:spPr>
          <a:xfrm rot="16200000">
            <a:off x="9637922" y="3688719"/>
            <a:ext cx="604439" cy="25619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3" name="Rectangle 22">
            <a:extLst>
              <a:ext uri="{FF2B5EF4-FFF2-40B4-BE49-F238E27FC236}">
                <a16:creationId xmlns:a16="http://schemas.microsoft.com/office/drawing/2014/main" id="{1469BFD3-8B7A-0746-C2A7-AE71D43243B2}"/>
              </a:ext>
            </a:extLst>
          </p:cNvPr>
          <p:cNvSpPr/>
          <p:nvPr/>
        </p:nvSpPr>
        <p:spPr>
          <a:xfrm>
            <a:off x="8702786" y="1683631"/>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Routing Optimization</a:t>
            </a:r>
          </a:p>
        </p:txBody>
      </p:sp>
      <p:sp>
        <p:nvSpPr>
          <p:cNvPr id="24" name="Rectangle 23">
            <a:extLst>
              <a:ext uri="{FF2B5EF4-FFF2-40B4-BE49-F238E27FC236}">
                <a16:creationId xmlns:a16="http://schemas.microsoft.com/office/drawing/2014/main" id="{AC3911D6-3679-84D6-3512-E632A9A7426F}"/>
              </a:ext>
            </a:extLst>
          </p:cNvPr>
          <p:cNvSpPr/>
          <p:nvPr/>
        </p:nvSpPr>
        <p:spPr>
          <a:xfrm>
            <a:off x="10309553" y="3547669"/>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Resource Allocation</a:t>
            </a:r>
          </a:p>
        </p:txBody>
      </p:sp>
      <p:pic>
        <p:nvPicPr>
          <p:cNvPr id="1042" name="Picture 18" descr="Java logo and symbol, meaning, history, PNG">
            <a:extLst>
              <a:ext uri="{FF2B5EF4-FFF2-40B4-BE49-F238E27FC236}">
                <a16:creationId xmlns:a16="http://schemas.microsoft.com/office/drawing/2014/main" id="{28996E61-91F0-A291-209E-29B6339258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536" y="2460842"/>
            <a:ext cx="1131652" cy="7072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DD64D21-BEDD-B1A5-200A-96323267C1ED}"/>
              </a:ext>
            </a:extLst>
          </p:cNvPr>
          <p:cNvPicPr>
            <a:picLocks noChangeAspect="1"/>
          </p:cNvPicPr>
          <p:nvPr/>
        </p:nvPicPr>
        <p:blipFill>
          <a:blip r:embed="rId10"/>
          <a:stretch>
            <a:fillRect/>
          </a:stretch>
        </p:blipFill>
        <p:spPr>
          <a:xfrm>
            <a:off x="2852497" y="5032030"/>
            <a:ext cx="1751809" cy="745315"/>
          </a:xfrm>
          <a:prstGeom prst="rect">
            <a:avLst/>
          </a:prstGeom>
        </p:spPr>
      </p:pic>
      <p:sp>
        <p:nvSpPr>
          <p:cNvPr id="27" name="Right Arrow 26">
            <a:extLst>
              <a:ext uri="{FF2B5EF4-FFF2-40B4-BE49-F238E27FC236}">
                <a16:creationId xmlns:a16="http://schemas.microsoft.com/office/drawing/2014/main" id="{07C16985-9165-1D0A-28D2-E63036E63947}"/>
              </a:ext>
            </a:extLst>
          </p:cNvPr>
          <p:cNvSpPr/>
          <p:nvPr/>
        </p:nvSpPr>
        <p:spPr>
          <a:xfrm rot="5400000">
            <a:off x="3584041" y="4511871"/>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 name="Right Arrow 27">
            <a:extLst>
              <a:ext uri="{FF2B5EF4-FFF2-40B4-BE49-F238E27FC236}">
                <a16:creationId xmlns:a16="http://schemas.microsoft.com/office/drawing/2014/main" id="{4FC041A7-8E5E-FB40-2BCA-72810A430DE1}"/>
              </a:ext>
            </a:extLst>
          </p:cNvPr>
          <p:cNvSpPr/>
          <p:nvPr/>
        </p:nvSpPr>
        <p:spPr>
          <a:xfrm rot="16200000">
            <a:off x="3306374" y="4488531"/>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 name="TextBox 29">
            <a:extLst>
              <a:ext uri="{FF2B5EF4-FFF2-40B4-BE49-F238E27FC236}">
                <a16:creationId xmlns:a16="http://schemas.microsoft.com/office/drawing/2014/main" id="{B51F70F4-D247-F943-BBB9-ACBF503AC42A}"/>
              </a:ext>
            </a:extLst>
          </p:cNvPr>
          <p:cNvSpPr txBox="1"/>
          <p:nvPr/>
        </p:nvSpPr>
        <p:spPr>
          <a:xfrm>
            <a:off x="4881214" y="5118760"/>
            <a:ext cx="1292700" cy="461665"/>
          </a:xfrm>
          <a:prstGeom prst="rect">
            <a:avLst/>
          </a:prstGeom>
          <a:noFill/>
        </p:spPr>
        <p:txBody>
          <a:bodyPr wrap="square" lIns="0" tIns="0" rIns="0" bIns="0" rtlCol="0">
            <a:spAutoFit/>
          </a:bodyPr>
          <a:lstStyle/>
          <a:p>
            <a:pPr algn="l"/>
            <a:r>
              <a:rPr lang="en-US" sz="1500" dirty="0"/>
              <a:t>* To be expanded</a:t>
            </a:r>
          </a:p>
        </p:txBody>
      </p:sp>
      <p:pic>
        <p:nvPicPr>
          <p:cNvPr id="1044" name="Picture 20">
            <a:extLst>
              <a:ext uri="{FF2B5EF4-FFF2-40B4-BE49-F238E27FC236}">
                <a16:creationId xmlns:a16="http://schemas.microsoft.com/office/drawing/2014/main" id="{D76DE2E2-4CC1-EE55-FD78-16FF874498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7020" y="1139940"/>
            <a:ext cx="1337245" cy="111825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D31C43A-06BF-BC6E-F28E-541EFEBFDCC8}"/>
              </a:ext>
            </a:extLst>
          </p:cNvPr>
          <p:cNvSpPr txBox="1"/>
          <p:nvPr/>
        </p:nvSpPr>
        <p:spPr>
          <a:xfrm>
            <a:off x="3239177" y="1497426"/>
            <a:ext cx="1332689" cy="692497"/>
          </a:xfrm>
          <a:prstGeom prst="rect">
            <a:avLst/>
          </a:prstGeom>
          <a:noFill/>
        </p:spPr>
        <p:txBody>
          <a:bodyPr wrap="square" lIns="0" tIns="0" rIns="0" bIns="0" rtlCol="0">
            <a:spAutoFit/>
          </a:bodyPr>
          <a:lstStyle/>
          <a:p>
            <a:pPr algn="l"/>
            <a:r>
              <a:rPr lang="en-US" sz="1500" dirty="0"/>
              <a:t>- LANDSAT</a:t>
            </a:r>
          </a:p>
          <a:p>
            <a:pPr algn="l"/>
            <a:r>
              <a:rPr lang="en-US" sz="1500" dirty="0"/>
              <a:t>- MOODIS</a:t>
            </a:r>
          </a:p>
          <a:p>
            <a:pPr algn="l"/>
            <a:r>
              <a:rPr lang="en-US" sz="1500" dirty="0"/>
              <a:t>- VIIRS</a:t>
            </a:r>
          </a:p>
        </p:txBody>
      </p:sp>
      <p:sp>
        <p:nvSpPr>
          <p:cNvPr id="32" name="Right Arrow 31">
            <a:extLst>
              <a:ext uri="{FF2B5EF4-FFF2-40B4-BE49-F238E27FC236}">
                <a16:creationId xmlns:a16="http://schemas.microsoft.com/office/drawing/2014/main" id="{27B3FEEF-A997-860D-261B-6F8E40957F05}"/>
              </a:ext>
            </a:extLst>
          </p:cNvPr>
          <p:cNvSpPr/>
          <p:nvPr/>
        </p:nvSpPr>
        <p:spPr>
          <a:xfrm rot="5400000">
            <a:off x="3578667" y="266032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 name="Right Arrow 32">
            <a:extLst>
              <a:ext uri="{FF2B5EF4-FFF2-40B4-BE49-F238E27FC236}">
                <a16:creationId xmlns:a16="http://schemas.microsoft.com/office/drawing/2014/main" id="{31E96411-786F-8D4E-9A4E-59B8D88872AB}"/>
              </a:ext>
            </a:extLst>
          </p:cNvPr>
          <p:cNvSpPr/>
          <p:nvPr/>
        </p:nvSpPr>
        <p:spPr>
          <a:xfrm rot="16200000">
            <a:off x="3301000" y="2636983"/>
            <a:ext cx="588085" cy="22922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 name="Rectangle 33">
            <a:extLst>
              <a:ext uri="{FF2B5EF4-FFF2-40B4-BE49-F238E27FC236}">
                <a16:creationId xmlns:a16="http://schemas.microsoft.com/office/drawing/2014/main" id="{39AA8D0E-1B3D-CA2B-A12B-9F3BE4FB8D74}"/>
              </a:ext>
            </a:extLst>
          </p:cNvPr>
          <p:cNvSpPr/>
          <p:nvPr/>
        </p:nvSpPr>
        <p:spPr>
          <a:xfrm>
            <a:off x="9311534" y="544914"/>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Optimization Software</a:t>
            </a:r>
          </a:p>
        </p:txBody>
      </p:sp>
      <p:pic>
        <p:nvPicPr>
          <p:cNvPr id="1048" name="Picture 24" descr="TomTom Developers – Medium">
            <a:extLst>
              <a:ext uri="{FF2B5EF4-FFF2-40B4-BE49-F238E27FC236}">
                <a16:creationId xmlns:a16="http://schemas.microsoft.com/office/drawing/2014/main" id="{5D563F5B-49D4-1920-B9A4-C7201BF1D8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23199" y="-85224"/>
            <a:ext cx="826630" cy="108017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D26E433-DDCE-7561-BFD0-D2CF8FF7ED3B}"/>
              </a:ext>
            </a:extLst>
          </p:cNvPr>
          <p:cNvSpPr txBox="1"/>
          <p:nvPr/>
        </p:nvSpPr>
        <p:spPr>
          <a:xfrm>
            <a:off x="9016853" y="59043"/>
            <a:ext cx="1292700" cy="461665"/>
          </a:xfrm>
          <a:prstGeom prst="rect">
            <a:avLst/>
          </a:prstGeom>
          <a:noFill/>
        </p:spPr>
        <p:txBody>
          <a:bodyPr wrap="square" lIns="0" tIns="0" rIns="0" bIns="0" rtlCol="0">
            <a:spAutoFit/>
          </a:bodyPr>
          <a:lstStyle/>
          <a:p>
            <a:pPr algn="l"/>
            <a:r>
              <a:rPr lang="en-US" sz="1500" dirty="0"/>
              <a:t>* To be expanded</a:t>
            </a:r>
          </a:p>
        </p:txBody>
      </p:sp>
      <p:sp>
        <p:nvSpPr>
          <p:cNvPr id="37" name="Rectangle 36">
            <a:extLst>
              <a:ext uri="{FF2B5EF4-FFF2-40B4-BE49-F238E27FC236}">
                <a16:creationId xmlns:a16="http://schemas.microsoft.com/office/drawing/2014/main" id="{B530D2CF-5192-1988-75E4-266E91CDCA2A}"/>
              </a:ext>
            </a:extLst>
          </p:cNvPr>
          <p:cNvSpPr/>
          <p:nvPr/>
        </p:nvSpPr>
        <p:spPr>
          <a:xfrm>
            <a:off x="6304366" y="4511"/>
            <a:ext cx="1751809"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Live Traffic data TomTom</a:t>
            </a:r>
          </a:p>
        </p:txBody>
      </p:sp>
      <p:sp>
        <p:nvSpPr>
          <p:cNvPr id="38" name="Right Arrow 37">
            <a:extLst>
              <a:ext uri="{FF2B5EF4-FFF2-40B4-BE49-F238E27FC236}">
                <a16:creationId xmlns:a16="http://schemas.microsoft.com/office/drawing/2014/main" id="{8A390438-00C0-F116-4843-843B223CFBF3}"/>
              </a:ext>
            </a:extLst>
          </p:cNvPr>
          <p:cNvSpPr/>
          <p:nvPr/>
        </p:nvSpPr>
        <p:spPr>
          <a:xfrm rot="2521073">
            <a:off x="8833353" y="1120755"/>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9" name="Right Arrow 38">
            <a:extLst>
              <a:ext uri="{FF2B5EF4-FFF2-40B4-BE49-F238E27FC236}">
                <a16:creationId xmlns:a16="http://schemas.microsoft.com/office/drawing/2014/main" id="{D635EDC0-5CD0-BCC4-D5A4-ADF79A48E862}"/>
              </a:ext>
            </a:extLst>
          </p:cNvPr>
          <p:cNvSpPr/>
          <p:nvPr/>
        </p:nvSpPr>
        <p:spPr>
          <a:xfrm rot="13334933">
            <a:off x="8626945" y="1252710"/>
            <a:ext cx="848254" cy="23316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0" name="Rectangle 39">
            <a:extLst>
              <a:ext uri="{FF2B5EF4-FFF2-40B4-BE49-F238E27FC236}">
                <a16:creationId xmlns:a16="http://schemas.microsoft.com/office/drawing/2014/main" id="{36F47325-7FE5-E9F9-02B4-902888D4DBF9}"/>
              </a:ext>
            </a:extLst>
          </p:cNvPr>
          <p:cNvSpPr/>
          <p:nvPr/>
        </p:nvSpPr>
        <p:spPr>
          <a:xfrm>
            <a:off x="314092" y="1079326"/>
            <a:ext cx="1751809" cy="1015663"/>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Satellite Imaging RT and URT</a:t>
            </a:r>
          </a:p>
        </p:txBody>
      </p:sp>
    </p:spTree>
    <p:extLst>
      <p:ext uri="{BB962C8B-B14F-4D97-AF65-F5344CB8AC3E}">
        <p14:creationId xmlns:p14="http://schemas.microsoft.com/office/powerpoint/2010/main" val="243270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06D4ACD-F5C3-402B-B207-EB805EEAE74C}"/>
              </a:ext>
            </a:extLst>
          </p:cNvPr>
          <p:cNvPicPr>
            <a:picLocks noGrp="1" noChangeAspect="1"/>
          </p:cNvPicPr>
          <p:nvPr>
            <p:ph type="pic" idx="22"/>
          </p:nvPr>
        </p:nvPicPr>
        <p:blipFill rotWithShape="1">
          <a:blip r:embed="rId2">
            <a:extLst>
              <a:ext uri="{28A0092B-C50C-407E-A947-70E740481C1C}">
                <a14:useLocalDpi xmlns:a14="http://schemas.microsoft.com/office/drawing/2010/main" val="0"/>
              </a:ext>
            </a:extLst>
          </a:blip>
          <a:srcRect l="28293" r="28293"/>
          <a:stretch/>
        </p:blipFill>
        <p:spPr/>
      </p:pic>
      <p:pic>
        <p:nvPicPr>
          <p:cNvPr id="8" name="Picture Placeholder 7">
            <a:extLst>
              <a:ext uri="{FF2B5EF4-FFF2-40B4-BE49-F238E27FC236}">
                <a16:creationId xmlns:a16="http://schemas.microsoft.com/office/drawing/2014/main" id="{0EF8E02B-D37D-4EEC-B409-34D47867B83D}"/>
              </a:ext>
            </a:extLst>
          </p:cNvPr>
          <p:cNvPicPr>
            <a:picLocks noGrp="1" noChangeAspect="1"/>
          </p:cNvPicPr>
          <p:nvPr>
            <p:ph type="pic" idx="10"/>
          </p:nvPr>
        </p:nvPicPr>
        <p:blipFill rotWithShape="1">
          <a:blip r:embed="rId3">
            <a:extLst>
              <a:ext uri="{28A0092B-C50C-407E-A947-70E740481C1C}">
                <a14:useLocalDpi xmlns:a14="http://schemas.microsoft.com/office/drawing/2010/main" val="0"/>
              </a:ext>
            </a:extLst>
          </a:blip>
          <a:srcRect l="28293" r="28293"/>
          <a:stretch/>
        </p:blipFill>
        <p:spPr/>
      </p:pic>
      <p:pic>
        <p:nvPicPr>
          <p:cNvPr id="12" name="Picture Placeholder 11">
            <a:extLst>
              <a:ext uri="{FF2B5EF4-FFF2-40B4-BE49-F238E27FC236}">
                <a16:creationId xmlns:a16="http://schemas.microsoft.com/office/drawing/2014/main" id="{6008E545-F3B7-4B1D-B7F4-34517D0822DB}"/>
              </a:ext>
            </a:extLst>
          </p:cNvPr>
          <p:cNvPicPr>
            <a:picLocks noGrp="1" noChangeAspect="1"/>
          </p:cNvPicPr>
          <p:nvPr>
            <p:ph type="pic" idx="25"/>
          </p:nvPr>
        </p:nvPicPr>
        <p:blipFill rotWithShape="1">
          <a:blip r:embed="rId4">
            <a:extLst>
              <a:ext uri="{28A0092B-C50C-407E-A947-70E740481C1C}">
                <a14:useLocalDpi xmlns:a14="http://schemas.microsoft.com/office/drawing/2010/main" val="0"/>
              </a:ext>
            </a:extLst>
          </a:blip>
          <a:srcRect l="28293" r="28293"/>
          <a:stretch/>
        </p:blipFill>
        <p:spPr/>
      </p:pic>
    </p:spTree>
    <p:extLst>
      <p:ext uri="{BB962C8B-B14F-4D97-AF65-F5344CB8AC3E}">
        <p14:creationId xmlns:p14="http://schemas.microsoft.com/office/powerpoint/2010/main" val="193153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4DE7C03B-AA99-4E06-95A9-B1E130736DCB}"/>
              </a:ext>
            </a:extLst>
          </p:cNvPr>
          <p:cNvPicPr>
            <a:picLocks noGrp="1" noChangeAspect="1"/>
          </p:cNvPicPr>
          <p:nvPr>
            <p:ph type="pic" idx="23"/>
          </p:nvPr>
        </p:nvPicPr>
        <p:blipFill>
          <a:blip r:embed="rId2"/>
          <a:srcRect t="5503" b="5503"/>
          <a:stretch>
            <a:fillRect/>
          </a:stretch>
        </p:blipFill>
        <p:spPr>
          <a:prstGeom prst="rect">
            <a:avLst/>
          </a:prstGeom>
        </p:spPr>
      </p:pic>
      <p:pic>
        <p:nvPicPr>
          <p:cNvPr id="28" name="Picture Placeholder 27">
            <a:extLst>
              <a:ext uri="{FF2B5EF4-FFF2-40B4-BE49-F238E27FC236}">
                <a16:creationId xmlns:a16="http://schemas.microsoft.com/office/drawing/2014/main" id="{9C9EBD56-ED53-481C-B6CF-7A162D54DEF8}"/>
              </a:ext>
            </a:extLst>
          </p:cNvPr>
          <p:cNvPicPr>
            <a:picLocks noGrp="1" noChangeAspect="1"/>
          </p:cNvPicPr>
          <p:nvPr>
            <p:ph type="pic" idx="22"/>
          </p:nvPr>
        </p:nvPicPr>
        <p:blipFill>
          <a:blip r:embed="rId3"/>
          <a:srcRect t="5677" b="5677"/>
          <a:stretch>
            <a:fillRect/>
          </a:stretch>
        </p:blipFill>
        <p:spPr>
          <a:prstGeom prst="rect">
            <a:avLst/>
          </a:prstGeom>
        </p:spPr>
      </p:pic>
      <p:pic>
        <p:nvPicPr>
          <p:cNvPr id="32" name="Picture Placeholder 31">
            <a:extLst>
              <a:ext uri="{FF2B5EF4-FFF2-40B4-BE49-F238E27FC236}">
                <a16:creationId xmlns:a16="http://schemas.microsoft.com/office/drawing/2014/main" id="{2D393292-DD9F-47ED-A61D-F7ACFC1C34C0}"/>
              </a:ext>
            </a:extLst>
          </p:cNvPr>
          <p:cNvPicPr>
            <a:picLocks noGrp="1" noChangeAspect="1"/>
          </p:cNvPicPr>
          <p:nvPr>
            <p:ph type="pic" idx="24"/>
          </p:nvPr>
        </p:nvPicPr>
        <p:blipFill>
          <a:blip r:embed="rId4"/>
          <a:srcRect t="5503" b="5503"/>
          <a:stretch>
            <a:fillRect/>
          </a:stretch>
        </p:blipFill>
        <p:spPr>
          <a:prstGeom prst="rect">
            <a:avLst/>
          </a:prstGeom>
        </p:spPr>
      </p:pic>
      <p:pic>
        <p:nvPicPr>
          <p:cNvPr id="24" name="Picture Placeholder 23">
            <a:extLst>
              <a:ext uri="{FF2B5EF4-FFF2-40B4-BE49-F238E27FC236}">
                <a16:creationId xmlns:a16="http://schemas.microsoft.com/office/drawing/2014/main" id="{6EE2BD9B-4A08-41DF-BD1E-9E8AF73CCB71}"/>
              </a:ext>
            </a:extLst>
          </p:cNvPr>
          <p:cNvPicPr>
            <a:picLocks noGrp="1" noChangeAspect="1"/>
          </p:cNvPicPr>
          <p:nvPr>
            <p:ph type="pic" idx="10"/>
          </p:nvPr>
        </p:nvPicPr>
        <p:blipFill>
          <a:blip r:embed="rId5"/>
          <a:srcRect t="5677" b="5677"/>
          <a:stretch>
            <a:fillRect/>
          </a:stretch>
        </p:blipFill>
        <p:spPr>
          <a:prstGeom prst="rect">
            <a:avLst/>
          </a:prstGeom>
        </p:spPr>
      </p:pic>
    </p:spTree>
    <p:extLst>
      <p:ext uri="{BB962C8B-B14F-4D97-AF65-F5344CB8AC3E}">
        <p14:creationId xmlns:p14="http://schemas.microsoft.com/office/powerpoint/2010/main" val="33339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a:extLst>
              <a:ext uri="{FF2B5EF4-FFF2-40B4-BE49-F238E27FC236}">
                <a16:creationId xmlns:a16="http://schemas.microsoft.com/office/drawing/2014/main" id="{41F68A0F-A49B-42A2-857C-9FE3DD4420DE}"/>
              </a:ext>
            </a:extLst>
          </p:cNvPr>
          <p:cNvPicPr>
            <a:picLocks noGrp="1" noChangeAspect="1"/>
          </p:cNvPicPr>
          <p:nvPr>
            <p:ph type="pic" idx="23"/>
          </p:nvPr>
        </p:nvPicPr>
        <p:blipFill>
          <a:blip r:embed="rId2"/>
          <a:srcRect t="5608" b="5608"/>
          <a:stretch>
            <a:fillRect/>
          </a:stretch>
        </p:blipFill>
        <p:spPr>
          <a:prstGeom prst="rect">
            <a:avLst/>
          </a:prstGeom>
        </p:spPr>
      </p:pic>
      <p:pic>
        <p:nvPicPr>
          <p:cNvPr id="40" name="Picture Placeholder 39">
            <a:extLst>
              <a:ext uri="{FF2B5EF4-FFF2-40B4-BE49-F238E27FC236}">
                <a16:creationId xmlns:a16="http://schemas.microsoft.com/office/drawing/2014/main" id="{56193431-C8E5-4832-B27A-6C9B33863160}"/>
              </a:ext>
            </a:extLst>
          </p:cNvPr>
          <p:cNvPicPr>
            <a:picLocks noGrp="1" noChangeAspect="1"/>
          </p:cNvPicPr>
          <p:nvPr>
            <p:ph type="pic" idx="24"/>
          </p:nvPr>
        </p:nvPicPr>
        <p:blipFill>
          <a:blip r:embed="rId3"/>
          <a:srcRect t="5599" b="5599"/>
          <a:stretch>
            <a:fillRect/>
          </a:stretch>
        </p:blipFill>
        <p:spPr>
          <a:prstGeom prst="rect">
            <a:avLst/>
          </a:prstGeom>
        </p:spPr>
      </p:pic>
      <p:pic>
        <p:nvPicPr>
          <p:cNvPr id="36" name="Picture Placeholder 35">
            <a:extLst>
              <a:ext uri="{FF2B5EF4-FFF2-40B4-BE49-F238E27FC236}">
                <a16:creationId xmlns:a16="http://schemas.microsoft.com/office/drawing/2014/main" id="{977866C5-9B32-4C04-A677-4395434BDCF2}"/>
              </a:ext>
            </a:extLst>
          </p:cNvPr>
          <p:cNvPicPr>
            <a:picLocks noGrp="1" noChangeAspect="1"/>
          </p:cNvPicPr>
          <p:nvPr>
            <p:ph type="pic" idx="16"/>
          </p:nvPr>
        </p:nvPicPr>
        <p:blipFill>
          <a:blip r:embed="rId4"/>
          <a:srcRect t="5679" b="5679"/>
          <a:stretch>
            <a:fillRect/>
          </a:stretch>
        </p:blipFill>
        <p:spPr>
          <a:prstGeom prst="rect">
            <a:avLst/>
          </a:prstGeom>
        </p:spPr>
      </p:pic>
      <p:pic>
        <p:nvPicPr>
          <p:cNvPr id="32" name="Picture Placeholder 31">
            <a:extLst>
              <a:ext uri="{FF2B5EF4-FFF2-40B4-BE49-F238E27FC236}">
                <a16:creationId xmlns:a16="http://schemas.microsoft.com/office/drawing/2014/main" id="{3D4D3FF1-6CE5-46DD-8658-F526CE943BD8}"/>
              </a:ext>
            </a:extLst>
          </p:cNvPr>
          <p:cNvPicPr>
            <a:picLocks noGrp="1" noChangeAspect="1"/>
          </p:cNvPicPr>
          <p:nvPr>
            <p:ph type="pic" idx="22"/>
          </p:nvPr>
        </p:nvPicPr>
        <p:blipFill>
          <a:blip r:embed="rId5"/>
          <a:srcRect t="5679" b="5679"/>
          <a:stretch>
            <a:fillRect/>
          </a:stretch>
        </p:blipFill>
        <p:spPr>
          <a:prstGeom prst="rect">
            <a:avLst/>
          </a:prstGeom>
        </p:spPr>
      </p:pic>
      <p:pic>
        <p:nvPicPr>
          <p:cNvPr id="28" name="Picture Placeholder 27">
            <a:extLst>
              <a:ext uri="{FF2B5EF4-FFF2-40B4-BE49-F238E27FC236}">
                <a16:creationId xmlns:a16="http://schemas.microsoft.com/office/drawing/2014/main" id="{963DF318-F3C8-4C17-9887-13E214CAC00E}"/>
              </a:ext>
            </a:extLst>
          </p:cNvPr>
          <p:cNvPicPr>
            <a:picLocks noGrp="1" noChangeAspect="1"/>
          </p:cNvPicPr>
          <p:nvPr>
            <p:ph type="pic" idx="10"/>
          </p:nvPr>
        </p:nvPicPr>
        <p:blipFill>
          <a:blip r:embed="rId6"/>
          <a:srcRect t="5652" b="5652"/>
          <a:stretch>
            <a:fillRect/>
          </a:stretch>
        </p:blipFill>
        <p:spPr>
          <a:prstGeom prst="rect">
            <a:avLst/>
          </a:prstGeom>
        </p:spPr>
      </p:pic>
    </p:spTree>
    <p:extLst>
      <p:ext uri="{BB962C8B-B14F-4D97-AF65-F5344CB8AC3E}">
        <p14:creationId xmlns:p14="http://schemas.microsoft.com/office/powerpoint/2010/main" val="53766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F817DA-2514-4718-BFC1-49D7640E155D}"/>
              </a:ext>
            </a:extLst>
          </p:cNvPr>
          <p:cNvSpPr>
            <a:spLocks noGrp="1"/>
          </p:cNvSpPr>
          <p:nvPr>
            <p:ph type="body" idx="1"/>
          </p:nvPr>
        </p:nvSpPr>
        <p:spPr/>
        <p:txBody>
          <a:bodyPr/>
          <a:lstStyle/>
          <a:p>
            <a:r>
              <a:rPr lang="en-US" dirty="0"/>
              <a:t>Logos</a:t>
            </a:r>
            <a:r>
              <a:rPr lang="en-US"/>
              <a:t>, colors, </a:t>
            </a:r>
            <a:r>
              <a:rPr lang="en-US" dirty="0"/>
              <a:t>typography, and other resources for quick reference</a:t>
            </a:r>
          </a:p>
        </p:txBody>
      </p:sp>
      <p:sp>
        <p:nvSpPr>
          <p:cNvPr id="2" name="Title 1">
            <a:extLst>
              <a:ext uri="{FF2B5EF4-FFF2-40B4-BE49-F238E27FC236}">
                <a16:creationId xmlns:a16="http://schemas.microsoft.com/office/drawing/2014/main" id="{EE52F739-A369-4EC3-B35B-240AB39C1D7E}"/>
              </a:ext>
            </a:extLst>
          </p:cNvPr>
          <p:cNvSpPr>
            <a:spLocks noGrp="1"/>
          </p:cNvSpPr>
          <p:nvPr>
            <p:ph type="title"/>
          </p:nvPr>
        </p:nvSpPr>
        <p:spPr/>
        <p:txBody>
          <a:bodyPr/>
          <a:lstStyle/>
          <a:p>
            <a:r>
              <a:rPr lang="en-US" dirty="0"/>
              <a:t>Design Elements</a:t>
            </a:r>
          </a:p>
        </p:txBody>
      </p:sp>
    </p:spTree>
    <p:extLst>
      <p:ext uri="{BB962C8B-B14F-4D97-AF65-F5344CB8AC3E}">
        <p14:creationId xmlns:p14="http://schemas.microsoft.com/office/powerpoint/2010/main" val="210517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EE4DB581-58E6-451E-B192-A13E2A0C0C94}"/>
              </a:ext>
            </a:extLst>
          </p:cNvPr>
          <p:cNvSpPr/>
          <p:nvPr/>
        </p:nvSpPr>
        <p:spPr>
          <a:xfrm>
            <a:off x="457200" y="4553588"/>
            <a:ext cx="11277600" cy="1191322"/>
          </a:xfrm>
          <a:prstGeom prst="rect">
            <a:avLst/>
          </a:prstGeom>
          <a:solidFill>
            <a:srgbClr val="F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8265272-25E9-4783-8F78-00E02C87E82A}"/>
              </a:ext>
            </a:extLst>
          </p:cNvPr>
          <p:cNvSpPr>
            <a:spLocks noChangeAspect="1"/>
          </p:cNvSpPr>
          <p:nvPr/>
        </p:nvSpPr>
        <p:spPr>
          <a:xfrm>
            <a:off x="457200" y="3176572"/>
            <a:ext cx="11277600" cy="1191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UTK Centered">
            <a:extLst>
              <a:ext uri="{FF2B5EF4-FFF2-40B4-BE49-F238E27FC236}">
                <a16:creationId xmlns:a16="http://schemas.microsoft.com/office/drawing/2014/main" id="{DBAA3B28-60D6-422F-99D2-9A0F05DFD60F}"/>
              </a:ext>
            </a:extLst>
          </p:cNvPr>
          <p:cNvGrpSpPr>
            <a:grpSpLocks noChangeAspect="1"/>
          </p:cNvGrpSpPr>
          <p:nvPr/>
        </p:nvGrpSpPr>
        <p:grpSpPr bwMode="auto">
          <a:xfrm>
            <a:off x="2404698" y="2011542"/>
            <a:ext cx="1339841" cy="905019"/>
            <a:chOff x="-2931" y="-4852"/>
            <a:chExt cx="17157" cy="11589"/>
          </a:xfrm>
        </p:grpSpPr>
        <p:sp>
          <p:nvSpPr>
            <p:cNvPr id="19" name="T fill">
              <a:extLst>
                <a:ext uri="{FF2B5EF4-FFF2-40B4-BE49-F238E27FC236}">
                  <a16:creationId xmlns:a16="http://schemas.microsoft.com/office/drawing/2014/main" id="{935A295F-B937-4405-BA33-6C155329CC18}"/>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Type">
              <a:extLst>
                <a:ext uri="{FF2B5EF4-FFF2-40B4-BE49-F238E27FC236}">
                  <a16:creationId xmlns:a16="http://schemas.microsoft.com/office/drawing/2014/main" id="{118111D4-4B49-47F2-AC3B-2C9D00318C5B}"/>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Power T block">
              <a:extLst>
                <a:ext uri="{FF2B5EF4-FFF2-40B4-BE49-F238E27FC236}">
                  <a16:creationId xmlns:a16="http://schemas.microsoft.com/office/drawing/2014/main" id="{2A313BFD-1E2D-498F-A4F3-81296251FE80}"/>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52" name="Straight Connector 51">
            <a:extLst>
              <a:ext uri="{FF2B5EF4-FFF2-40B4-BE49-F238E27FC236}">
                <a16:creationId xmlns:a16="http://schemas.microsoft.com/office/drawing/2014/main" id="{9912B090-C1D2-400D-9FE7-F12D780D4BA8}"/>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ACA263-D570-4CF0-8BB3-AF77C820EC9F}"/>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SCALABLE LOGOS</a:t>
            </a:r>
          </a:p>
        </p:txBody>
      </p:sp>
      <p:sp>
        <p:nvSpPr>
          <p:cNvPr id="54" name="TextBox 53">
            <a:extLst>
              <a:ext uri="{FF2B5EF4-FFF2-40B4-BE49-F238E27FC236}">
                <a16:creationId xmlns:a16="http://schemas.microsoft.com/office/drawing/2014/main" id="{074835D6-EFA6-4E4A-9E16-8E967F662C38}"/>
              </a:ext>
            </a:extLst>
          </p:cNvPr>
          <p:cNvSpPr txBox="1"/>
          <p:nvPr/>
        </p:nvSpPr>
        <p:spPr>
          <a:xfrm>
            <a:off x="457200" y="627404"/>
            <a:ext cx="3723709" cy="430887"/>
          </a:xfrm>
          <a:prstGeom prst="rect">
            <a:avLst/>
          </a:prstGeom>
          <a:noFill/>
        </p:spPr>
        <p:txBody>
          <a:bodyPr wrap="square" lIns="0" tIns="0" rIns="0" bIns="0" rtlCol="0">
            <a:spAutoFit/>
          </a:bodyPr>
          <a:lstStyle/>
          <a:p>
            <a:r>
              <a:rPr lang="en-US" sz="1400" dirty="0"/>
              <a:t>For more logo usage information visit:</a:t>
            </a:r>
          </a:p>
          <a:p>
            <a:r>
              <a:rPr lang="en-US" sz="1400" b="1" dirty="0" err="1"/>
              <a:t>tiny.utk.edu</a:t>
            </a:r>
            <a:r>
              <a:rPr lang="en-US" sz="1400" b="1" dirty="0"/>
              <a:t>/</a:t>
            </a:r>
            <a:r>
              <a:rPr lang="en-US" sz="1400" b="1" dirty="0" err="1"/>
              <a:t>commresources</a:t>
            </a:r>
            <a:endParaRPr lang="en-US" sz="1400" b="1" dirty="0"/>
          </a:p>
        </p:txBody>
      </p:sp>
      <p:sp>
        <p:nvSpPr>
          <p:cNvPr id="55" name="Rectangle 54">
            <a:extLst>
              <a:ext uri="{FF2B5EF4-FFF2-40B4-BE49-F238E27FC236}">
                <a16:creationId xmlns:a16="http://schemas.microsoft.com/office/drawing/2014/main" id="{8145186D-5A66-4DB4-A9A2-9ECD2A0B1C5D}"/>
              </a:ext>
            </a:extLst>
          </p:cNvPr>
          <p:cNvSpPr/>
          <p:nvPr/>
        </p:nvSpPr>
        <p:spPr>
          <a:xfrm>
            <a:off x="2271306" y="1419732"/>
            <a:ext cx="1944635" cy="307777"/>
          </a:xfrm>
          <a:prstGeom prst="rect">
            <a:avLst/>
          </a:prstGeom>
        </p:spPr>
        <p:txBody>
          <a:bodyPr wrap="none">
            <a:spAutoFit/>
          </a:bodyPr>
          <a:lstStyle/>
          <a:p>
            <a:r>
              <a:rPr lang="en-US" sz="1400" b="1" dirty="0">
                <a:solidFill>
                  <a:srgbClr val="58595B"/>
                </a:solidFill>
              </a:rPr>
              <a:t>Centered (Preferred)</a:t>
            </a:r>
            <a:endParaRPr lang="en-US" b="1" dirty="0"/>
          </a:p>
        </p:txBody>
      </p:sp>
      <p:grpSp>
        <p:nvGrpSpPr>
          <p:cNvPr id="56" name="UTK Centered">
            <a:extLst>
              <a:ext uri="{FF2B5EF4-FFF2-40B4-BE49-F238E27FC236}">
                <a16:creationId xmlns:a16="http://schemas.microsoft.com/office/drawing/2014/main" id="{7A8BCACA-A632-4F71-A213-1554DDBA0439}"/>
              </a:ext>
            </a:extLst>
          </p:cNvPr>
          <p:cNvGrpSpPr>
            <a:grpSpLocks noChangeAspect="1"/>
          </p:cNvGrpSpPr>
          <p:nvPr/>
        </p:nvGrpSpPr>
        <p:grpSpPr bwMode="auto">
          <a:xfrm>
            <a:off x="2404698" y="3284640"/>
            <a:ext cx="1339841" cy="905019"/>
            <a:chOff x="-2931" y="-4852"/>
            <a:chExt cx="17157" cy="11589"/>
          </a:xfrm>
        </p:grpSpPr>
        <p:sp>
          <p:nvSpPr>
            <p:cNvPr id="57" name="T fill">
              <a:extLst>
                <a:ext uri="{FF2B5EF4-FFF2-40B4-BE49-F238E27FC236}">
                  <a16:creationId xmlns:a16="http://schemas.microsoft.com/office/drawing/2014/main" id="{F81489BE-95C8-4475-B9DF-4BAB82457A82}"/>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Type">
              <a:extLst>
                <a:ext uri="{FF2B5EF4-FFF2-40B4-BE49-F238E27FC236}">
                  <a16:creationId xmlns:a16="http://schemas.microsoft.com/office/drawing/2014/main" id="{B8F22858-26CC-43C7-B575-9ADC44D5C72A}"/>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Power T block">
              <a:extLst>
                <a:ext uri="{FF2B5EF4-FFF2-40B4-BE49-F238E27FC236}">
                  <a16:creationId xmlns:a16="http://schemas.microsoft.com/office/drawing/2014/main" id="{CCBD62F5-78F3-49AC-B476-0595099BE3A0}"/>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0" name="UTK Centered">
            <a:extLst>
              <a:ext uri="{FF2B5EF4-FFF2-40B4-BE49-F238E27FC236}">
                <a16:creationId xmlns:a16="http://schemas.microsoft.com/office/drawing/2014/main" id="{6EE387FC-6F67-4856-A869-17CA28471828}"/>
              </a:ext>
            </a:extLst>
          </p:cNvPr>
          <p:cNvGrpSpPr>
            <a:grpSpLocks noChangeAspect="1"/>
          </p:cNvGrpSpPr>
          <p:nvPr/>
        </p:nvGrpSpPr>
        <p:grpSpPr bwMode="auto">
          <a:xfrm>
            <a:off x="2404698" y="4686659"/>
            <a:ext cx="1339841" cy="905019"/>
            <a:chOff x="-2931" y="-4852"/>
            <a:chExt cx="17157" cy="11589"/>
          </a:xfrm>
        </p:grpSpPr>
        <p:sp>
          <p:nvSpPr>
            <p:cNvPr id="61" name="T fill" hidden="1">
              <a:extLst>
                <a:ext uri="{FF2B5EF4-FFF2-40B4-BE49-F238E27FC236}">
                  <a16:creationId xmlns:a16="http://schemas.microsoft.com/office/drawing/2014/main" id="{296D3D67-01D4-45C8-BFB2-3FFA17A70600}"/>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Type">
              <a:extLst>
                <a:ext uri="{FF2B5EF4-FFF2-40B4-BE49-F238E27FC236}">
                  <a16:creationId xmlns:a16="http://schemas.microsoft.com/office/drawing/2014/main" id="{7C43B0AA-73AC-4AD1-9A35-650FE954C031}"/>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Power T block">
              <a:extLst>
                <a:ext uri="{FF2B5EF4-FFF2-40B4-BE49-F238E27FC236}">
                  <a16:creationId xmlns:a16="http://schemas.microsoft.com/office/drawing/2014/main" id="{50F04AEB-D728-435C-95E9-A67847E12C4C}"/>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Rectangle 64">
            <a:extLst>
              <a:ext uri="{FF2B5EF4-FFF2-40B4-BE49-F238E27FC236}">
                <a16:creationId xmlns:a16="http://schemas.microsoft.com/office/drawing/2014/main" id="{2560BCA0-27CF-4A37-B0C7-556C86F50CB1}"/>
              </a:ext>
            </a:extLst>
          </p:cNvPr>
          <p:cNvSpPr/>
          <p:nvPr/>
        </p:nvSpPr>
        <p:spPr>
          <a:xfrm>
            <a:off x="5563507" y="1419732"/>
            <a:ext cx="1132682" cy="307777"/>
          </a:xfrm>
          <a:prstGeom prst="rect">
            <a:avLst/>
          </a:prstGeom>
        </p:spPr>
        <p:txBody>
          <a:bodyPr wrap="none">
            <a:spAutoFit/>
          </a:bodyPr>
          <a:lstStyle/>
          <a:p>
            <a:r>
              <a:rPr lang="en-US" sz="1400" dirty="0">
                <a:solidFill>
                  <a:srgbClr val="58595B"/>
                </a:solidFill>
              </a:rPr>
              <a:t>Left Aligned</a:t>
            </a:r>
            <a:endParaRPr lang="en-US" dirty="0"/>
          </a:p>
        </p:txBody>
      </p:sp>
      <p:grpSp>
        <p:nvGrpSpPr>
          <p:cNvPr id="67" name="UTK Left">
            <a:extLst>
              <a:ext uri="{FF2B5EF4-FFF2-40B4-BE49-F238E27FC236}">
                <a16:creationId xmlns:a16="http://schemas.microsoft.com/office/drawing/2014/main" id="{E4C88E56-FF34-4129-BCD1-67EFF18887D6}"/>
              </a:ext>
            </a:extLst>
          </p:cNvPr>
          <p:cNvGrpSpPr>
            <a:grpSpLocks noChangeAspect="1"/>
          </p:cNvGrpSpPr>
          <p:nvPr/>
        </p:nvGrpSpPr>
        <p:grpSpPr bwMode="auto">
          <a:xfrm>
            <a:off x="5259384" y="2153698"/>
            <a:ext cx="1740927" cy="392513"/>
            <a:chOff x="-1" y="1294"/>
            <a:chExt cx="7682" cy="1732"/>
          </a:xfrm>
        </p:grpSpPr>
        <p:sp>
          <p:nvSpPr>
            <p:cNvPr id="69" name="T fill">
              <a:extLst>
                <a:ext uri="{FF2B5EF4-FFF2-40B4-BE49-F238E27FC236}">
                  <a16:creationId xmlns:a16="http://schemas.microsoft.com/office/drawing/2014/main" id="{6E9ADF08-8AF2-4D04-9409-8C8B559EA3E8}"/>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Type">
              <a:extLst>
                <a:ext uri="{FF2B5EF4-FFF2-40B4-BE49-F238E27FC236}">
                  <a16:creationId xmlns:a16="http://schemas.microsoft.com/office/drawing/2014/main" id="{C1A7BE5D-B8D0-49BB-9EF6-1C78E446C989}"/>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Power T">
              <a:extLst>
                <a:ext uri="{FF2B5EF4-FFF2-40B4-BE49-F238E27FC236}">
                  <a16:creationId xmlns:a16="http://schemas.microsoft.com/office/drawing/2014/main" id="{F74D7BBD-D241-42FA-9CF1-E0FAF98CEE0F}"/>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UTK Left">
            <a:extLst>
              <a:ext uri="{FF2B5EF4-FFF2-40B4-BE49-F238E27FC236}">
                <a16:creationId xmlns:a16="http://schemas.microsoft.com/office/drawing/2014/main" id="{C69AEA41-BFF4-46FE-B948-79C041A649A7}"/>
              </a:ext>
            </a:extLst>
          </p:cNvPr>
          <p:cNvGrpSpPr>
            <a:grpSpLocks noChangeAspect="1"/>
          </p:cNvGrpSpPr>
          <p:nvPr/>
        </p:nvGrpSpPr>
        <p:grpSpPr bwMode="auto">
          <a:xfrm>
            <a:off x="5259384" y="3556892"/>
            <a:ext cx="1740927" cy="392513"/>
            <a:chOff x="-1" y="1294"/>
            <a:chExt cx="7682" cy="1732"/>
          </a:xfrm>
        </p:grpSpPr>
        <p:sp>
          <p:nvSpPr>
            <p:cNvPr id="73" name="T fill">
              <a:extLst>
                <a:ext uri="{FF2B5EF4-FFF2-40B4-BE49-F238E27FC236}">
                  <a16:creationId xmlns:a16="http://schemas.microsoft.com/office/drawing/2014/main" id="{1F7307BF-2D37-4A75-8AF7-430E63C75F01}"/>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Type">
              <a:extLst>
                <a:ext uri="{FF2B5EF4-FFF2-40B4-BE49-F238E27FC236}">
                  <a16:creationId xmlns:a16="http://schemas.microsoft.com/office/drawing/2014/main" id="{F12C8282-A08D-4647-950B-B7207B8D8AB8}"/>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Power T">
              <a:extLst>
                <a:ext uri="{FF2B5EF4-FFF2-40B4-BE49-F238E27FC236}">
                  <a16:creationId xmlns:a16="http://schemas.microsoft.com/office/drawing/2014/main" id="{F9B450AD-CC0E-4A39-AB29-8D252F2A890B}"/>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6" name="UTK Left">
            <a:extLst>
              <a:ext uri="{FF2B5EF4-FFF2-40B4-BE49-F238E27FC236}">
                <a16:creationId xmlns:a16="http://schemas.microsoft.com/office/drawing/2014/main" id="{0745AC5E-6A13-49EF-990C-4230A344A791}"/>
              </a:ext>
            </a:extLst>
          </p:cNvPr>
          <p:cNvGrpSpPr>
            <a:grpSpLocks noChangeAspect="1"/>
          </p:cNvGrpSpPr>
          <p:nvPr/>
        </p:nvGrpSpPr>
        <p:grpSpPr bwMode="auto">
          <a:xfrm>
            <a:off x="5259384" y="4996751"/>
            <a:ext cx="1740927" cy="392513"/>
            <a:chOff x="-1" y="1294"/>
            <a:chExt cx="7682" cy="1732"/>
          </a:xfrm>
        </p:grpSpPr>
        <p:sp>
          <p:nvSpPr>
            <p:cNvPr id="77" name="T fill" hidden="1">
              <a:extLst>
                <a:ext uri="{FF2B5EF4-FFF2-40B4-BE49-F238E27FC236}">
                  <a16:creationId xmlns:a16="http://schemas.microsoft.com/office/drawing/2014/main" id="{393EA58A-E1EB-4CE2-9C65-F2D0F417D2B7}"/>
                </a:ext>
              </a:extLst>
            </p:cNvPr>
            <p:cNvSpPr>
              <a:spLocks noChangeArrowheads="1"/>
            </p:cNvSpPr>
            <p:nvPr/>
          </p:nvSpPr>
          <p:spPr bwMode="auto">
            <a:xfrm>
              <a:off x="83" y="1387"/>
              <a:ext cx="1531" cy="1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Type">
              <a:extLst>
                <a:ext uri="{FF2B5EF4-FFF2-40B4-BE49-F238E27FC236}">
                  <a16:creationId xmlns:a16="http://schemas.microsoft.com/office/drawing/2014/main" id="{921F159F-BC64-496E-9ABD-123A3D0D3265}"/>
                </a:ext>
              </a:extLst>
            </p:cNvPr>
            <p:cNvSpPr>
              <a:spLocks noEditPoints="1"/>
            </p:cNvSpPr>
            <p:nvPr/>
          </p:nvSpPr>
          <p:spPr bwMode="auto">
            <a:xfrm>
              <a:off x="1950" y="1297"/>
              <a:ext cx="5731" cy="1729"/>
            </a:xfrm>
            <a:custGeom>
              <a:avLst/>
              <a:gdLst>
                <a:gd name="T0" fmla="*/ 312 w 7130"/>
                <a:gd name="T1" fmla="*/ 1496 h 2131"/>
                <a:gd name="T2" fmla="*/ 1509 w 7130"/>
                <a:gd name="T3" fmla="*/ 608 h 2131"/>
                <a:gd name="T4" fmla="*/ 1122 w 7130"/>
                <a:gd name="T5" fmla="*/ 1428 h 2131"/>
                <a:gd name="T6" fmla="*/ 2440 w 7130"/>
                <a:gd name="T7" fmla="*/ 735 h 2131"/>
                <a:gd name="T8" fmla="*/ 1719 w 7130"/>
                <a:gd name="T9" fmla="*/ 692 h 2131"/>
                <a:gd name="T10" fmla="*/ 2439 w 7130"/>
                <a:gd name="T11" fmla="*/ 1397 h 2131"/>
                <a:gd name="T12" fmla="*/ 2571 w 7130"/>
                <a:gd name="T13" fmla="*/ 591 h 2131"/>
                <a:gd name="T14" fmla="*/ 3336 w 7130"/>
                <a:gd name="T15" fmla="*/ 1479 h 2131"/>
                <a:gd name="T16" fmla="*/ 3515 w 7130"/>
                <a:gd name="T17" fmla="*/ 606 h 2131"/>
                <a:gd name="T18" fmla="*/ 4042 w 7130"/>
                <a:gd name="T19" fmla="*/ 1138 h 2131"/>
                <a:gd name="T20" fmla="*/ 4353 w 7130"/>
                <a:gd name="T21" fmla="*/ 1268 h 2131"/>
                <a:gd name="T22" fmla="*/ 4795 w 7130"/>
                <a:gd name="T23" fmla="*/ 623 h 2131"/>
                <a:gd name="T24" fmla="*/ 5144 w 7130"/>
                <a:gd name="T25" fmla="*/ 864 h 2131"/>
                <a:gd name="T26" fmla="*/ 6295 w 7130"/>
                <a:gd name="T27" fmla="*/ 761 h 2131"/>
                <a:gd name="T28" fmla="*/ 6381 w 7130"/>
                <a:gd name="T29" fmla="*/ 1331 h 2131"/>
                <a:gd name="T30" fmla="*/ 5904 w 7130"/>
                <a:gd name="T31" fmla="*/ 964 h 2131"/>
                <a:gd name="T32" fmla="*/ 6553 w 7130"/>
                <a:gd name="T33" fmla="*/ 1330 h 2131"/>
                <a:gd name="T34" fmla="*/ 6993 w 7130"/>
                <a:gd name="T35" fmla="*/ 1136 h 2131"/>
                <a:gd name="T36" fmla="*/ 84 w 7130"/>
                <a:gd name="T37" fmla="*/ 11 h 2131"/>
                <a:gd name="T38" fmla="*/ 304 w 7130"/>
                <a:gd name="T39" fmla="*/ 408 h 2131"/>
                <a:gd name="T40" fmla="*/ 918 w 7130"/>
                <a:gd name="T41" fmla="*/ 5 h 2131"/>
                <a:gd name="T42" fmla="*/ 557 w 7130"/>
                <a:gd name="T43" fmla="*/ 313 h 2131"/>
                <a:gd name="T44" fmla="*/ 1345 w 7130"/>
                <a:gd name="T45" fmla="*/ 40 h 2131"/>
                <a:gd name="T46" fmla="*/ 1373 w 7130"/>
                <a:gd name="T47" fmla="*/ 309 h 2131"/>
                <a:gd name="T48" fmla="*/ 1215 w 7130"/>
                <a:gd name="T49" fmla="*/ 180 h 2131"/>
                <a:gd name="T50" fmla="*/ 1757 w 7130"/>
                <a:gd name="T51" fmla="*/ 10 h 2131"/>
                <a:gd name="T52" fmla="*/ 1998 w 7130"/>
                <a:gd name="T53" fmla="*/ 12 h 2131"/>
                <a:gd name="T54" fmla="*/ 2327 w 7130"/>
                <a:gd name="T55" fmla="*/ 122 h 2131"/>
                <a:gd name="T56" fmla="*/ 2560 w 7130"/>
                <a:gd name="T57" fmla="*/ 248 h 2131"/>
                <a:gd name="T58" fmla="*/ 2828 w 7130"/>
                <a:gd name="T59" fmla="*/ 406 h 2131"/>
                <a:gd name="T60" fmla="*/ 3263 w 7130"/>
                <a:gd name="T61" fmla="*/ 415 h 2131"/>
                <a:gd name="T62" fmla="*/ 3700 w 7130"/>
                <a:gd name="T63" fmla="*/ 34 h 2131"/>
                <a:gd name="T64" fmla="*/ 3666 w 7130"/>
                <a:gd name="T65" fmla="*/ 405 h 2131"/>
                <a:gd name="T66" fmla="*/ 3819 w 7130"/>
                <a:gd name="T67" fmla="*/ 162 h 2131"/>
                <a:gd name="T68" fmla="*/ 4335 w 7130"/>
                <a:gd name="T69" fmla="*/ 363 h 2131"/>
                <a:gd name="T70" fmla="*/ 4039 w 7130"/>
                <a:gd name="T71" fmla="*/ 409 h 2131"/>
                <a:gd name="T72" fmla="*/ 4688 w 7130"/>
                <a:gd name="T73" fmla="*/ 319 h 2131"/>
                <a:gd name="T74" fmla="*/ 4713 w 7130"/>
                <a:gd name="T75" fmla="*/ 60 h 2131"/>
                <a:gd name="T76" fmla="*/ 4893 w 7130"/>
                <a:gd name="T77" fmla="*/ 313 h 2131"/>
                <a:gd name="T78" fmla="*/ 5444 w 7130"/>
                <a:gd name="T79" fmla="*/ 8 h 2131"/>
                <a:gd name="T80" fmla="*/ 5319 w 7130"/>
                <a:gd name="T81" fmla="*/ 404 h 2131"/>
                <a:gd name="T82" fmla="*/ 5864 w 7130"/>
                <a:gd name="T83" fmla="*/ 57 h 2131"/>
                <a:gd name="T84" fmla="*/ 5764 w 7130"/>
                <a:gd name="T85" fmla="*/ 403 h 2131"/>
                <a:gd name="T86" fmla="*/ 6333 w 7130"/>
                <a:gd name="T87" fmla="*/ 187 h 2131"/>
                <a:gd name="T88" fmla="*/ 6818 w 7130"/>
                <a:gd name="T89" fmla="*/ 39 h 2131"/>
                <a:gd name="T90" fmla="*/ 7030 w 7130"/>
                <a:gd name="T91" fmla="*/ 144 h 2131"/>
                <a:gd name="T92" fmla="*/ 119 w 7130"/>
                <a:gd name="T93" fmla="*/ 2038 h 2131"/>
                <a:gd name="T94" fmla="*/ 492 w 7130"/>
                <a:gd name="T95" fmla="*/ 2125 h 2131"/>
                <a:gd name="T96" fmla="*/ 186 w 7130"/>
                <a:gd name="T97" fmla="*/ 1810 h 2131"/>
                <a:gd name="T98" fmla="*/ 646 w 7130"/>
                <a:gd name="T99" fmla="*/ 1838 h 2131"/>
                <a:gd name="T100" fmla="*/ 879 w 7130"/>
                <a:gd name="T101" fmla="*/ 1964 h 2131"/>
                <a:gd name="T102" fmla="*/ 1803 w 7130"/>
                <a:gd name="T103" fmla="*/ 1740 h 2131"/>
                <a:gd name="T104" fmla="*/ 1682 w 7130"/>
                <a:gd name="T105" fmla="*/ 1965 h 2131"/>
                <a:gd name="T106" fmla="*/ 1864 w 7130"/>
                <a:gd name="T107" fmla="*/ 2121 h 2131"/>
                <a:gd name="T108" fmla="*/ 2158 w 7130"/>
                <a:gd name="T109" fmla="*/ 1723 h 2131"/>
                <a:gd name="T110" fmla="*/ 2316 w 7130"/>
                <a:gd name="T111" fmla="*/ 1722 h 2131"/>
                <a:gd name="T112" fmla="*/ 2588 w 7130"/>
                <a:gd name="T113" fmla="*/ 1797 h 2131"/>
                <a:gd name="T114" fmla="*/ 2814 w 7130"/>
                <a:gd name="T115" fmla="*/ 1724 h 2131"/>
                <a:gd name="T116" fmla="*/ 3366 w 7130"/>
                <a:gd name="T117" fmla="*/ 1723 h 2131"/>
                <a:gd name="T118" fmla="*/ 3354 w 7130"/>
                <a:gd name="T119" fmla="*/ 2093 h 2131"/>
                <a:gd name="T120" fmla="*/ 3640 w 7130"/>
                <a:gd name="T121" fmla="*/ 2111 h 2131"/>
                <a:gd name="T122" fmla="*/ 3880 w 7130"/>
                <a:gd name="T123" fmla="*/ 1981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0" h="2131">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Power T">
              <a:extLst>
                <a:ext uri="{FF2B5EF4-FFF2-40B4-BE49-F238E27FC236}">
                  <a16:creationId xmlns:a16="http://schemas.microsoft.com/office/drawing/2014/main" id="{54F23711-0810-4955-90BC-B6D89D367938}"/>
                </a:ext>
              </a:extLst>
            </p:cNvPr>
            <p:cNvSpPr>
              <a:spLocks noEditPoints="1"/>
            </p:cNvSpPr>
            <p:nvPr/>
          </p:nvSpPr>
          <p:spPr bwMode="auto">
            <a:xfrm>
              <a:off x="-1" y="1294"/>
              <a:ext cx="1707" cy="1723"/>
            </a:xfrm>
            <a:custGeom>
              <a:avLst/>
              <a:gdLst>
                <a:gd name="T0" fmla="*/ 0 w 2124"/>
                <a:gd name="T1" fmla="*/ 0 h 2124"/>
                <a:gd name="T2" fmla="*/ 0 w 2124"/>
                <a:gd name="T3" fmla="*/ 2124 h 2124"/>
                <a:gd name="T4" fmla="*/ 2124 w 2124"/>
                <a:gd name="T5" fmla="*/ 2124 h 2124"/>
                <a:gd name="T6" fmla="*/ 2124 w 2124"/>
                <a:gd name="T7" fmla="*/ 0 h 2124"/>
                <a:gd name="T8" fmla="*/ 0 w 2124"/>
                <a:gd name="T9" fmla="*/ 0 h 2124"/>
                <a:gd name="T10" fmla="*/ 1856 w 2124"/>
                <a:gd name="T11" fmla="*/ 804 h 2124"/>
                <a:gd name="T12" fmla="*/ 1657 w 2124"/>
                <a:gd name="T13" fmla="*/ 804 h 2124"/>
                <a:gd name="T14" fmla="*/ 1439 w 2124"/>
                <a:gd name="T15" fmla="*/ 625 h 2124"/>
                <a:gd name="T16" fmla="*/ 1241 w 2124"/>
                <a:gd name="T17" fmla="*/ 729 h 2124"/>
                <a:gd name="T18" fmla="*/ 1241 w 2124"/>
                <a:gd name="T19" fmla="*/ 1399 h 2124"/>
                <a:gd name="T20" fmla="*/ 1488 w 2124"/>
                <a:gd name="T21" fmla="*/ 1657 h 2124"/>
                <a:gd name="T22" fmla="*/ 1489 w 2124"/>
                <a:gd name="T23" fmla="*/ 1657 h 2124"/>
                <a:gd name="T24" fmla="*/ 1489 w 2124"/>
                <a:gd name="T25" fmla="*/ 1856 h 2124"/>
                <a:gd name="T26" fmla="*/ 635 w 2124"/>
                <a:gd name="T27" fmla="*/ 1856 h 2124"/>
                <a:gd name="T28" fmla="*/ 635 w 2124"/>
                <a:gd name="T29" fmla="*/ 1657 h 2124"/>
                <a:gd name="T30" fmla="*/ 636 w 2124"/>
                <a:gd name="T31" fmla="*/ 1657 h 2124"/>
                <a:gd name="T32" fmla="*/ 883 w 2124"/>
                <a:gd name="T33" fmla="*/ 1399 h 2124"/>
                <a:gd name="T34" fmla="*/ 883 w 2124"/>
                <a:gd name="T35" fmla="*/ 729 h 2124"/>
                <a:gd name="T36" fmla="*/ 685 w 2124"/>
                <a:gd name="T37" fmla="*/ 625 h 2124"/>
                <a:gd name="T38" fmla="*/ 467 w 2124"/>
                <a:gd name="T39" fmla="*/ 804 h 2124"/>
                <a:gd name="T40" fmla="*/ 268 w 2124"/>
                <a:gd name="T41" fmla="*/ 804 h 2124"/>
                <a:gd name="T42" fmla="*/ 268 w 2124"/>
                <a:gd name="T43" fmla="*/ 268 h 2124"/>
                <a:gd name="T44" fmla="*/ 1856 w 2124"/>
                <a:gd name="T45" fmla="*/ 268 h 2124"/>
                <a:gd name="T46" fmla="*/ 1856 w 2124"/>
                <a:gd name="T47" fmla="*/ 80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4" h="2124">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0" name="Rectangle 79">
            <a:extLst>
              <a:ext uri="{FF2B5EF4-FFF2-40B4-BE49-F238E27FC236}">
                <a16:creationId xmlns:a16="http://schemas.microsoft.com/office/drawing/2014/main" id="{DFD50B0E-DA82-43EE-9308-0B2E135D7FE9}"/>
              </a:ext>
            </a:extLst>
          </p:cNvPr>
          <p:cNvSpPr/>
          <p:nvPr/>
        </p:nvSpPr>
        <p:spPr>
          <a:xfrm>
            <a:off x="8279028" y="1419732"/>
            <a:ext cx="1245213" cy="307777"/>
          </a:xfrm>
          <a:prstGeom prst="rect">
            <a:avLst/>
          </a:prstGeom>
        </p:spPr>
        <p:txBody>
          <a:bodyPr wrap="none">
            <a:spAutoFit/>
          </a:bodyPr>
          <a:lstStyle/>
          <a:p>
            <a:r>
              <a:rPr lang="en-US" sz="1400" dirty="0">
                <a:solidFill>
                  <a:srgbClr val="58595B"/>
                </a:solidFill>
              </a:rPr>
              <a:t>Right Aligned</a:t>
            </a:r>
            <a:endParaRPr lang="en-US" dirty="0"/>
          </a:p>
        </p:txBody>
      </p:sp>
      <p:grpSp>
        <p:nvGrpSpPr>
          <p:cNvPr id="81" name="UTK Horiz_R">
            <a:extLst>
              <a:ext uri="{FF2B5EF4-FFF2-40B4-BE49-F238E27FC236}">
                <a16:creationId xmlns:a16="http://schemas.microsoft.com/office/drawing/2014/main" id="{9D21D60B-0FCD-4437-897E-5796EB2F0DB5}"/>
              </a:ext>
            </a:extLst>
          </p:cNvPr>
          <p:cNvGrpSpPr>
            <a:grpSpLocks noChangeAspect="1"/>
          </p:cNvGrpSpPr>
          <p:nvPr/>
        </p:nvGrpSpPr>
        <p:grpSpPr bwMode="auto">
          <a:xfrm>
            <a:off x="8026851" y="2132622"/>
            <a:ext cx="1749565" cy="392513"/>
            <a:chOff x="0" y="1299"/>
            <a:chExt cx="7680" cy="1723"/>
          </a:xfrm>
        </p:grpSpPr>
        <p:sp>
          <p:nvSpPr>
            <p:cNvPr id="82" name="T fill">
              <a:extLst>
                <a:ext uri="{FF2B5EF4-FFF2-40B4-BE49-F238E27FC236}">
                  <a16:creationId xmlns:a16="http://schemas.microsoft.com/office/drawing/2014/main" id="{DF8739E7-A554-4E4D-AF76-3278727C91D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Type">
              <a:extLst>
                <a:ext uri="{FF2B5EF4-FFF2-40B4-BE49-F238E27FC236}">
                  <a16:creationId xmlns:a16="http://schemas.microsoft.com/office/drawing/2014/main" id="{7999B4C0-3432-42EA-88F1-05F0B193E17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Power T">
              <a:extLst>
                <a:ext uri="{FF2B5EF4-FFF2-40B4-BE49-F238E27FC236}">
                  <a16:creationId xmlns:a16="http://schemas.microsoft.com/office/drawing/2014/main" id="{ABD5A2B8-D8CE-4765-B8BF-FC5902D55C9B}"/>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UTK Horiz_R">
            <a:extLst>
              <a:ext uri="{FF2B5EF4-FFF2-40B4-BE49-F238E27FC236}">
                <a16:creationId xmlns:a16="http://schemas.microsoft.com/office/drawing/2014/main" id="{A6BC2414-4367-4E5E-850B-B87BF57CFA7D}"/>
              </a:ext>
            </a:extLst>
          </p:cNvPr>
          <p:cNvGrpSpPr>
            <a:grpSpLocks noChangeAspect="1"/>
          </p:cNvGrpSpPr>
          <p:nvPr/>
        </p:nvGrpSpPr>
        <p:grpSpPr bwMode="auto">
          <a:xfrm>
            <a:off x="8026851" y="3556892"/>
            <a:ext cx="1749565" cy="392513"/>
            <a:chOff x="0" y="1299"/>
            <a:chExt cx="7680" cy="1723"/>
          </a:xfrm>
        </p:grpSpPr>
        <p:sp>
          <p:nvSpPr>
            <p:cNvPr id="86" name="T fill">
              <a:extLst>
                <a:ext uri="{FF2B5EF4-FFF2-40B4-BE49-F238E27FC236}">
                  <a16:creationId xmlns:a16="http://schemas.microsoft.com/office/drawing/2014/main" id="{1C7CA16C-58A6-461C-823E-412E523AC320}"/>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Type">
              <a:extLst>
                <a:ext uri="{FF2B5EF4-FFF2-40B4-BE49-F238E27FC236}">
                  <a16:creationId xmlns:a16="http://schemas.microsoft.com/office/drawing/2014/main" id="{F174C08C-2989-41B9-9000-CFFCC83C0D3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Power T">
              <a:extLst>
                <a:ext uri="{FF2B5EF4-FFF2-40B4-BE49-F238E27FC236}">
                  <a16:creationId xmlns:a16="http://schemas.microsoft.com/office/drawing/2014/main" id="{F6E2F829-956F-44B4-AD94-6CEE49CFAA2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9" name="UTK Horiz_R">
            <a:extLst>
              <a:ext uri="{FF2B5EF4-FFF2-40B4-BE49-F238E27FC236}">
                <a16:creationId xmlns:a16="http://schemas.microsoft.com/office/drawing/2014/main" id="{7AB3E064-7D84-4CDE-BF65-82B59AFB7F40}"/>
              </a:ext>
            </a:extLst>
          </p:cNvPr>
          <p:cNvGrpSpPr>
            <a:grpSpLocks noChangeAspect="1"/>
          </p:cNvGrpSpPr>
          <p:nvPr/>
        </p:nvGrpSpPr>
        <p:grpSpPr bwMode="auto">
          <a:xfrm>
            <a:off x="8026851" y="4952992"/>
            <a:ext cx="1749565" cy="392513"/>
            <a:chOff x="0" y="1299"/>
            <a:chExt cx="7680" cy="1723"/>
          </a:xfrm>
        </p:grpSpPr>
        <p:sp>
          <p:nvSpPr>
            <p:cNvPr id="90" name="T fill" hidden="1">
              <a:extLst>
                <a:ext uri="{FF2B5EF4-FFF2-40B4-BE49-F238E27FC236}">
                  <a16:creationId xmlns:a16="http://schemas.microsoft.com/office/drawing/2014/main" id="{4E4827E5-6111-4823-A919-FAD4DAFA4998}"/>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Type">
              <a:extLst>
                <a:ext uri="{FF2B5EF4-FFF2-40B4-BE49-F238E27FC236}">
                  <a16:creationId xmlns:a16="http://schemas.microsoft.com/office/drawing/2014/main" id="{BAEB0AB0-9AC0-493A-9CBF-99E8A3877AB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Power T">
              <a:extLst>
                <a:ext uri="{FF2B5EF4-FFF2-40B4-BE49-F238E27FC236}">
                  <a16:creationId xmlns:a16="http://schemas.microsoft.com/office/drawing/2014/main" id="{E7AD8BE9-A6D2-4860-9F3D-2C20527F060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836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6D923F4-F9ED-49C3-B7F6-F397D355642D}"/>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0F01C56-C0FD-4F75-AF58-902318DD6AE1}"/>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COLORS</a:t>
            </a:r>
          </a:p>
        </p:txBody>
      </p:sp>
      <p:sp>
        <p:nvSpPr>
          <p:cNvPr id="5" name="Square">
            <a:extLst>
              <a:ext uri="{FF2B5EF4-FFF2-40B4-BE49-F238E27FC236}">
                <a16:creationId xmlns:a16="http://schemas.microsoft.com/office/drawing/2014/main" id="{342A7DC4-39C8-4E29-9562-2D50A4816255}"/>
              </a:ext>
            </a:extLst>
          </p:cNvPr>
          <p:cNvSpPr>
            <a:spLocks noChangeAspect="1"/>
          </p:cNvSpPr>
          <p:nvPr/>
        </p:nvSpPr>
        <p:spPr>
          <a:xfrm>
            <a:off x="5550146" y="2603828"/>
            <a:ext cx="1010228" cy="1010228"/>
          </a:xfrm>
          <a:prstGeom prst="ellipse">
            <a:avLst/>
          </a:prstGeom>
          <a:solidFill>
            <a:schemeClr val="tx1"/>
          </a:solidFill>
          <a:ln w="12700">
            <a:miter lim="400000"/>
          </a:ln>
        </p:spPr>
        <p:txBody>
          <a:bodyPr lIns="38100" tIns="38100" rIns="38100" bIns="38100" anchor="ctr"/>
          <a:lstStyle/>
          <a:p>
            <a:pPr algn="ctr" defTabSz="171450" hangingPunct="0">
              <a:spcBef>
                <a:spcPts val="2000"/>
              </a:spcBef>
              <a:defRPr sz="1800" spc="-53">
                <a:solidFill>
                  <a:srgbClr val="F9FDFF"/>
                </a:solidFill>
                <a:uFill>
                  <a:solidFill>
                    <a:srgbClr val="F7B747"/>
                  </a:solidFill>
                </a:uFill>
              </a:defRPr>
            </a:pPr>
            <a:endParaRPr sz="900" kern="0" spc="-27" dirty="0">
              <a:solidFill>
                <a:srgbClr val="F9FDFF"/>
              </a:solidFill>
              <a:uFill>
                <a:solidFill>
                  <a:srgbClr val="F7B747"/>
                </a:solidFill>
              </a:uFill>
              <a:latin typeface="FreightSansLFPro"/>
              <a:sym typeface="FreightSansLFPro"/>
            </a:endParaRPr>
          </a:p>
        </p:txBody>
      </p:sp>
      <p:sp>
        <p:nvSpPr>
          <p:cNvPr id="6" name="Square">
            <a:extLst>
              <a:ext uri="{FF2B5EF4-FFF2-40B4-BE49-F238E27FC236}">
                <a16:creationId xmlns:a16="http://schemas.microsoft.com/office/drawing/2014/main" id="{737F575E-70E4-49F6-9F79-CFBB45B19D7C}"/>
              </a:ext>
            </a:extLst>
          </p:cNvPr>
          <p:cNvSpPr>
            <a:spLocks noChangeAspect="1"/>
          </p:cNvSpPr>
          <p:nvPr/>
        </p:nvSpPr>
        <p:spPr>
          <a:xfrm>
            <a:off x="4237730" y="2610178"/>
            <a:ext cx="1010228" cy="1010228"/>
          </a:xfrm>
          <a:prstGeom prst="ellipse">
            <a:avLst/>
          </a:prstGeom>
          <a:solidFill>
            <a:schemeClr val="accent1"/>
          </a:solidFill>
          <a:ln w="12700">
            <a:miter lim="400000"/>
          </a:ln>
        </p:spPr>
        <p:txBody>
          <a:bodyPr lIns="38100" tIns="38100" rIns="38100" bIns="38100" anchor="ctr"/>
          <a:lstStyle/>
          <a:p>
            <a:pPr algn="ctr" defTabSz="171450" hangingPunct="0">
              <a:spcBef>
                <a:spcPts val="2000"/>
              </a:spcBef>
              <a:defRPr sz="1800" spc="-53">
                <a:solidFill>
                  <a:srgbClr val="F5C63A"/>
                </a:solidFill>
              </a:defRPr>
            </a:pPr>
            <a:endParaRPr sz="900" kern="0" spc="-27" dirty="0">
              <a:solidFill>
                <a:srgbClr val="F5C63A"/>
              </a:solidFill>
              <a:latin typeface="FreightSansLFPro"/>
              <a:sym typeface="FreightSansLFPro"/>
            </a:endParaRPr>
          </a:p>
        </p:txBody>
      </p:sp>
      <p:sp>
        <p:nvSpPr>
          <p:cNvPr id="7" name="Square">
            <a:extLst>
              <a:ext uri="{FF2B5EF4-FFF2-40B4-BE49-F238E27FC236}">
                <a16:creationId xmlns:a16="http://schemas.microsoft.com/office/drawing/2014/main" id="{B5686BB9-B1DE-45E5-973C-F33C75CC3AEA}"/>
              </a:ext>
            </a:extLst>
          </p:cNvPr>
          <p:cNvSpPr>
            <a:spLocks noChangeAspect="1"/>
          </p:cNvSpPr>
          <p:nvPr/>
        </p:nvSpPr>
        <p:spPr>
          <a:xfrm>
            <a:off x="6856212" y="2603828"/>
            <a:ext cx="1010228" cy="1010228"/>
          </a:xfrm>
          <a:prstGeom prst="ellipse">
            <a:avLst/>
          </a:prstGeom>
          <a:solidFill>
            <a:schemeClr val="bg2"/>
          </a:solidFill>
          <a:ln w="6350">
            <a:solidFill>
              <a:schemeClr val="tx1"/>
            </a:solidFill>
            <a:miter lim="400000"/>
          </a:ln>
        </p:spPr>
        <p:txBody>
          <a:bodyPr lIns="38100" tIns="38100" rIns="38100" bIns="38100" anchor="ctr"/>
          <a:lstStyle/>
          <a:p>
            <a:pPr algn="ctr" defTabSz="171450" hangingPunct="0">
              <a:spcBef>
                <a:spcPts val="2000"/>
              </a:spcBef>
              <a:defRPr sz="1800" spc="-53">
                <a:solidFill>
                  <a:srgbClr val="F7A226"/>
                </a:solidFill>
                <a:uFill>
                  <a:solidFill>
                    <a:srgbClr val="F7B747"/>
                  </a:solidFill>
                </a:uFill>
              </a:defRPr>
            </a:pPr>
            <a:endParaRPr sz="900" kern="0" spc="-27" dirty="0">
              <a:solidFill>
                <a:srgbClr val="F7A226"/>
              </a:solidFill>
              <a:uFill>
                <a:solidFill>
                  <a:srgbClr val="F7B747"/>
                </a:solidFill>
              </a:uFill>
              <a:latin typeface="FreightSansLFPro"/>
              <a:sym typeface="FreightSansLFPro"/>
            </a:endParaRPr>
          </a:p>
        </p:txBody>
      </p:sp>
      <p:sp>
        <p:nvSpPr>
          <p:cNvPr id="8" name="Hex: 4267B2">
            <a:extLst>
              <a:ext uri="{FF2B5EF4-FFF2-40B4-BE49-F238E27FC236}">
                <a16:creationId xmlns:a16="http://schemas.microsoft.com/office/drawing/2014/main" id="{9B1F03CC-7CB5-4D61-9165-82FB7C2D6801}"/>
              </a:ext>
            </a:extLst>
          </p:cNvPr>
          <p:cNvSpPr txBox="1"/>
          <p:nvPr/>
        </p:nvSpPr>
        <p:spPr>
          <a:xfrm>
            <a:off x="4237730" y="3700173"/>
            <a:ext cx="1144544"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Tennessee Orange</a:t>
            </a:r>
          </a:p>
          <a:p>
            <a:pPr defTabSz="228600" hangingPunct="0">
              <a:lnSpc>
                <a:spcPct val="90000"/>
              </a:lnSpc>
            </a:pPr>
            <a:r>
              <a:rPr sz="1000" kern="0" dirty="0">
                <a:latin typeface="+mj-lt"/>
                <a:sym typeface="FreightSansLFPro"/>
              </a:rPr>
              <a:t>Hex: </a:t>
            </a:r>
            <a:r>
              <a:rPr lang="en-US" sz="1000" kern="0" dirty="0">
                <a:latin typeface="+mj-lt"/>
                <a:sym typeface="FreightSansLFPro"/>
              </a:rPr>
              <a:t>FF8200</a:t>
            </a:r>
          </a:p>
          <a:p>
            <a:pPr defTabSz="228600" hangingPunct="0">
              <a:lnSpc>
                <a:spcPct val="90000"/>
              </a:lnSpc>
            </a:pPr>
            <a:r>
              <a:rPr lang="en-US" sz="1000" kern="0" dirty="0">
                <a:latin typeface="+mj-lt"/>
                <a:sym typeface="FreightSansLFPro"/>
              </a:rPr>
              <a:t>RGB: 255, 130, 0</a:t>
            </a:r>
          </a:p>
        </p:txBody>
      </p:sp>
      <p:sp>
        <p:nvSpPr>
          <p:cNvPr id="11" name="Hex: 4267B2">
            <a:extLst>
              <a:ext uri="{FF2B5EF4-FFF2-40B4-BE49-F238E27FC236}">
                <a16:creationId xmlns:a16="http://schemas.microsoft.com/office/drawing/2014/main" id="{38CDF809-5E4C-42C4-93B5-35AF95ED348E}"/>
              </a:ext>
            </a:extLst>
          </p:cNvPr>
          <p:cNvSpPr txBox="1"/>
          <p:nvPr/>
        </p:nvSpPr>
        <p:spPr>
          <a:xfrm>
            <a:off x="5550146" y="3700173"/>
            <a:ext cx="886461"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Smokey</a:t>
            </a:r>
          </a:p>
          <a:p>
            <a:pPr defTabSz="228600" hangingPunct="0">
              <a:lnSpc>
                <a:spcPct val="90000"/>
              </a:lnSpc>
            </a:pPr>
            <a:r>
              <a:rPr sz="1000" kern="0" dirty="0">
                <a:latin typeface="+mj-lt"/>
                <a:sym typeface="FreightSansLFPro"/>
              </a:rPr>
              <a:t>Hex: </a:t>
            </a:r>
            <a:r>
              <a:rPr lang="en-US" sz="1000" kern="0" dirty="0">
                <a:latin typeface="+mj-lt"/>
                <a:sym typeface="FreightSansLFPro"/>
              </a:rPr>
              <a:t>4B4B4B</a:t>
            </a:r>
          </a:p>
          <a:p>
            <a:pPr defTabSz="228600" hangingPunct="0">
              <a:lnSpc>
                <a:spcPct val="90000"/>
              </a:lnSpc>
            </a:pPr>
            <a:r>
              <a:rPr lang="en-US" sz="1000" kern="0" dirty="0">
                <a:latin typeface="+mj-lt"/>
                <a:sym typeface="FreightSansLFPro"/>
              </a:rPr>
              <a:t>RGB: 88, 89, 91</a:t>
            </a:r>
          </a:p>
        </p:txBody>
      </p:sp>
      <p:sp>
        <p:nvSpPr>
          <p:cNvPr id="12" name="Hex: 4267B2">
            <a:extLst>
              <a:ext uri="{FF2B5EF4-FFF2-40B4-BE49-F238E27FC236}">
                <a16:creationId xmlns:a16="http://schemas.microsoft.com/office/drawing/2014/main" id="{06E7DD9C-0757-4ACF-B836-54C6D7B189E8}"/>
              </a:ext>
            </a:extLst>
          </p:cNvPr>
          <p:cNvSpPr txBox="1"/>
          <p:nvPr/>
        </p:nvSpPr>
        <p:spPr>
          <a:xfrm>
            <a:off x="6856212" y="3700173"/>
            <a:ext cx="1098058"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t">
            <a:spAutoFit/>
          </a:bodyPr>
          <a:lstStyle>
            <a:lvl1pPr algn="l">
              <a:defRPr sz="3000" spc="0"/>
            </a:lvl1pPr>
          </a:lstStyle>
          <a:p>
            <a:pPr defTabSz="228600" hangingPunct="0">
              <a:lnSpc>
                <a:spcPct val="90000"/>
              </a:lnSpc>
            </a:pPr>
            <a:r>
              <a:rPr lang="en-US" sz="1000" b="1" kern="0" dirty="0">
                <a:latin typeface="+mj-lt"/>
                <a:sym typeface="FreightSansLFPro"/>
              </a:rPr>
              <a:t>White</a:t>
            </a:r>
          </a:p>
          <a:p>
            <a:pPr defTabSz="228600" hangingPunct="0">
              <a:lnSpc>
                <a:spcPct val="90000"/>
              </a:lnSpc>
            </a:pPr>
            <a:r>
              <a:rPr sz="1000" kern="0" dirty="0">
                <a:latin typeface="+mj-lt"/>
                <a:sym typeface="FreightSansLFPro"/>
              </a:rPr>
              <a:t>Hex: </a:t>
            </a:r>
            <a:r>
              <a:rPr lang="en-US" sz="1000" kern="0" dirty="0">
                <a:latin typeface="+mj-lt"/>
                <a:sym typeface="FreightSansLFPro"/>
              </a:rPr>
              <a:t>FFFFFF</a:t>
            </a:r>
          </a:p>
          <a:p>
            <a:pPr defTabSz="228600" hangingPunct="0">
              <a:lnSpc>
                <a:spcPct val="90000"/>
              </a:lnSpc>
            </a:pPr>
            <a:r>
              <a:rPr lang="en-US" sz="1000" kern="0" dirty="0">
                <a:latin typeface="+mj-lt"/>
                <a:sym typeface="FreightSansLFPro"/>
              </a:rPr>
              <a:t>RGB: 255, 255, 255</a:t>
            </a:r>
          </a:p>
          <a:p>
            <a:pPr defTabSz="228600" hangingPunct="0">
              <a:lnSpc>
                <a:spcPct val="90000"/>
              </a:lnSpc>
            </a:pPr>
            <a:endParaRPr sz="1000" kern="0" dirty="0">
              <a:latin typeface="+mj-lt"/>
              <a:sym typeface="FreightSansLFPro"/>
            </a:endParaRPr>
          </a:p>
        </p:txBody>
      </p:sp>
    </p:spTree>
    <p:extLst>
      <p:ext uri="{BB962C8B-B14F-4D97-AF65-F5344CB8AC3E}">
        <p14:creationId xmlns:p14="http://schemas.microsoft.com/office/powerpoint/2010/main" val="38174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55D639B-1F53-4E8E-B0BA-D9B076E0652F}"/>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AE7E24-2E33-452C-8E10-2B1341D72A6D}"/>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TYPOGRAPHY</a:t>
            </a:r>
          </a:p>
        </p:txBody>
      </p:sp>
      <p:sp>
        <p:nvSpPr>
          <p:cNvPr id="5" name="Rectangle 4">
            <a:extLst>
              <a:ext uri="{FF2B5EF4-FFF2-40B4-BE49-F238E27FC236}">
                <a16:creationId xmlns:a16="http://schemas.microsoft.com/office/drawing/2014/main" id="{75125D8D-9480-448F-A06F-DDE1B92E592A}"/>
              </a:ext>
            </a:extLst>
          </p:cNvPr>
          <p:cNvSpPr/>
          <p:nvPr/>
        </p:nvSpPr>
        <p:spPr>
          <a:xfrm>
            <a:off x="457198" y="659658"/>
            <a:ext cx="11277601" cy="1107996"/>
          </a:xfrm>
          <a:prstGeom prst="rect">
            <a:avLst/>
          </a:prstGeom>
        </p:spPr>
        <p:txBody>
          <a:bodyPr wrap="square" lIns="0" tIns="0" rIns="0" bIns="0">
            <a:spAutoFit/>
          </a:bodyPr>
          <a:lstStyle/>
          <a:p>
            <a:r>
              <a:rPr lang="en-US" dirty="0"/>
              <a:t>Gotham is the university’s primary typeface. However, this font family is not included in most user’s default systems. For presentation use, Arial Nova is used throughout. (Available with Enterprise or Office 365 installation.) Most type is set in </a:t>
            </a:r>
            <a:r>
              <a:rPr lang="en-US" b="1" dirty="0"/>
              <a:t>Smokey</a:t>
            </a:r>
            <a:r>
              <a:rPr lang="en-US" dirty="0"/>
              <a:t> (not black) with highlights in </a:t>
            </a:r>
            <a:r>
              <a:rPr lang="en-US" b="1" dirty="0"/>
              <a:t>Bold</a:t>
            </a:r>
            <a:r>
              <a:rPr lang="en-US" dirty="0"/>
              <a:t>.</a:t>
            </a:r>
          </a:p>
          <a:p>
            <a:r>
              <a:rPr lang="en-US" dirty="0"/>
              <a:t>Limit use of italics as it is often difficult to read onscreen. Do not underline text.</a:t>
            </a:r>
          </a:p>
        </p:txBody>
      </p:sp>
      <p:sp>
        <p:nvSpPr>
          <p:cNvPr id="6" name="TextBox 5">
            <a:extLst>
              <a:ext uri="{FF2B5EF4-FFF2-40B4-BE49-F238E27FC236}">
                <a16:creationId xmlns:a16="http://schemas.microsoft.com/office/drawing/2014/main" id="{F6BF4138-E67C-4126-AA4F-6E8997E66856}"/>
              </a:ext>
            </a:extLst>
          </p:cNvPr>
          <p:cNvSpPr txBox="1"/>
          <p:nvPr/>
        </p:nvSpPr>
        <p:spPr>
          <a:xfrm>
            <a:off x="457200" y="2610852"/>
            <a:ext cx="6821905" cy="369332"/>
          </a:xfrm>
          <a:prstGeom prst="rect">
            <a:avLst/>
          </a:prstGeom>
          <a:noFill/>
        </p:spPr>
        <p:txBody>
          <a:bodyPr wrap="square" lIns="0" tIns="0" rIns="0" bIns="0" rtlCol="0">
            <a:spAutoFit/>
          </a:bodyPr>
          <a:lstStyle/>
          <a:p>
            <a:pPr algn="l"/>
            <a:r>
              <a:rPr lang="en-US" sz="2400" dirty="0"/>
              <a:t>Smokey jumped over the alligator.</a:t>
            </a:r>
          </a:p>
        </p:txBody>
      </p:sp>
      <p:sp>
        <p:nvSpPr>
          <p:cNvPr id="7" name="TextBox 6">
            <a:extLst>
              <a:ext uri="{FF2B5EF4-FFF2-40B4-BE49-F238E27FC236}">
                <a16:creationId xmlns:a16="http://schemas.microsoft.com/office/drawing/2014/main" id="{102D84AA-6B90-4426-8AA2-4294234F0E83}"/>
              </a:ext>
            </a:extLst>
          </p:cNvPr>
          <p:cNvSpPr txBox="1"/>
          <p:nvPr/>
        </p:nvSpPr>
        <p:spPr>
          <a:xfrm>
            <a:off x="457200" y="3250059"/>
            <a:ext cx="6821905" cy="369332"/>
          </a:xfrm>
          <a:prstGeom prst="rect">
            <a:avLst/>
          </a:prstGeom>
          <a:noFill/>
        </p:spPr>
        <p:txBody>
          <a:bodyPr wrap="square" lIns="0" tIns="0" rIns="0" bIns="0" rtlCol="0">
            <a:spAutoFit/>
          </a:bodyPr>
          <a:lstStyle/>
          <a:p>
            <a:pPr algn="l"/>
            <a:r>
              <a:rPr lang="en-US" sz="2400" b="1" dirty="0"/>
              <a:t>Smokey jumped over the alligator.</a:t>
            </a:r>
          </a:p>
        </p:txBody>
      </p:sp>
      <p:sp>
        <p:nvSpPr>
          <p:cNvPr id="8" name="TextBox 7">
            <a:extLst>
              <a:ext uri="{FF2B5EF4-FFF2-40B4-BE49-F238E27FC236}">
                <a16:creationId xmlns:a16="http://schemas.microsoft.com/office/drawing/2014/main" id="{57C6A23A-E957-4BD6-B902-C1B3F255AED8}"/>
              </a:ext>
            </a:extLst>
          </p:cNvPr>
          <p:cNvSpPr txBox="1"/>
          <p:nvPr/>
        </p:nvSpPr>
        <p:spPr>
          <a:xfrm>
            <a:off x="457200" y="3889266"/>
            <a:ext cx="6821905" cy="369332"/>
          </a:xfrm>
          <a:prstGeom prst="rect">
            <a:avLst/>
          </a:prstGeom>
          <a:noFill/>
        </p:spPr>
        <p:txBody>
          <a:bodyPr wrap="square" lIns="0" tIns="0" rIns="0" bIns="0" rtlCol="0">
            <a:spAutoFit/>
          </a:bodyPr>
          <a:lstStyle/>
          <a:p>
            <a:pPr algn="l"/>
            <a:r>
              <a:rPr lang="en-US" sz="2400" dirty="0">
                <a:latin typeface="Arial Nova Cond" panose="020B0604020202020204" pitchFamily="34" charset="0"/>
              </a:rPr>
              <a:t>Smokey jumped over the alligator.</a:t>
            </a:r>
          </a:p>
        </p:txBody>
      </p:sp>
      <p:sp>
        <p:nvSpPr>
          <p:cNvPr id="10" name="TextBox 9">
            <a:extLst>
              <a:ext uri="{FF2B5EF4-FFF2-40B4-BE49-F238E27FC236}">
                <a16:creationId xmlns:a16="http://schemas.microsoft.com/office/drawing/2014/main" id="{4E366105-AD29-4EF3-9150-9C040B16CE18}"/>
              </a:ext>
            </a:extLst>
          </p:cNvPr>
          <p:cNvSpPr txBox="1"/>
          <p:nvPr/>
        </p:nvSpPr>
        <p:spPr>
          <a:xfrm>
            <a:off x="6096000" y="2610852"/>
            <a:ext cx="6821905" cy="369332"/>
          </a:xfrm>
          <a:prstGeom prst="rect">
            <a:avLst/>
          </a:prstGeom>
          <a:noFill/>
        </p:spPr>
        <p:txBody>
          <a:bodyPr wrap="square" lIns="0" tIns="0" rIns="0" bIns="0" rtlCol="0">
            <a:spAutoFit/>
          </a:bodyPr>
          <a:lstStyle/>
          <a:p>
            <a:pPr algn="l"/>
            <a:r>
              <a:rPr lang="en-US" sz="2400" dirty="0"/>
              <a:t>Arial Nova Regular / Body copy</a:t>
            </a:r>
          </a:p>
        </p:txBody>
      </p:sp>
      <p:sp>
        <p:nvSpPr>
          <p:cNvPr id="11" name="TextBox 10">
            <a:extLst>
              <a:ext uri="{FF2B5EF4-FFF2-40B4-BE49-F238E27FC236}">
                <a16:creationId xmlns:a16="http://schemas.microsoft.com/office/drawing/2014/main" id="{7A1BE839-83BD-40C4-9524-2ABDC0BEB999}"/>
              </a:ext>
            </a:extLst>
          </p:cNvPr>
          <p:cNvSpPr txBox="1"/>
          <p:nvPr/>
        </p:nvSpPr>
        <p:spPr>
          <a:xfrm>
            <a:off x="6096000" y="3250059"/>
            <a:ext cx="6821905" cy="369332"/>
          </a:xfrm>
          <a:prstGeom prst="rect">
            <a:avLst/>
          </a:prstGeom>
          <a:noFill/>
        </p:spPr>
        <p:txBody>
          <a:bodyPr wrap="square" lIns="0" tIns="0" rIns="0" bIns="0" rtlCol="0">
            <a:spAutoFit/>
          </a:bodyPr>
          <a:lstStyle/>
          <a:p>
            <a:pPr algn="l"/>
            <a:r>
              <a:rPr lang="en-US" sz="2400" b="1" dirty="0"/>
              <a:t>Arial Nova Bold / Headlines</a:t>
            </a:r>
          </a:p>
        </p:txBody>
      </p:sp>
      <p:sp>
        <p:nvSpPr>
          <p:cNvPr id="12" name="TextBox 11">
            <a:extLst>
              <a:ext uri="{FF2B5EF4-FFF2-40B4-BE49-F238E27FC236}">
                <a16:creationId xmlns:a16="http://schemas.microsoft.com/office/drawing/2014/main" id="{83DDEB7C-0782-4A4A-B6AC-487C89744DA9}"/>
              </a:ext>
            </a:extLst>
          </p:cNvPr>
          <p:cNvSpPr txBox="1"/>
          <p:nvPr/>
        </p:nvSpPr>
        <p:spPr>
          <a:xfrm>
            <a:off x="6096000" y="3889266"/>
            <a:ext cx="6821905" cy="369332"/>
          </a:xfrm>
          <a:prstGeom prst="rect">
            <a:avLst/>
          </a:prstGeom>
          <a:noFill/>
        </p:spPr>
        <p:txBody>
          <a:bodyPr wrap="square" lIns="0" tIns="0" rIns="0" bIns="0" rtlCol="0">
            <a:spAutoFit/>
          </a:bodyPr>
          <a:lstStyle/>
          <a:p>
            <a:pPr algn="l"/>
            <a:r>
              <a:rPr lang="en-US" sz="2400" dirty="0">
                <a:latin typeface="Arial Nova Cond" panose="020B0604020202020204" pitchFamily="34" charset="0"/>
              </a:rPr>
              <a:t>Arial Nova Condensed / Captions, Sources</a:t>
            </a:r>
          </a:p>
        </p:txBody>
      </p:sp>
    </p:spTree>
    <p:extLst>
      <p:ext uri="{BB962C8B-B14F-4D97-AF65-F5344CB8AC3E}">
        <p14:creationId xmlns:p14="http://schemas.microsoft.com/office/powerpoint/2010/main" val="4212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437F581-A44B-48C2-8BFC-BDA0B971FE02}"/>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52B9FF4-58BD-4BCD-A3EF-B983AC52DFF3}"/>
              </a:ext>
            </a:extLst>
          </p:cNvPr>
          <p:cNvSpPr txBox="1"/>
          <p:nvPr/>
        </p:nvSpPr>
        <p:spPr>
          <a:xfrm>
            <a:off x="457199" y="208498"/>
            <a:ext cx="2124635" cy="215444"/>
          </a:xfrm>
          <a:prstGeom prst="rect">
            <a:avLst/>
          </a:prstGeom>
          <a:noFill/>
        </p:spPr>
        <p:txBody>
          <a:bodyPr wrap="square" lIns="0" tIns="0" rIns="0" bIns="0" rtlCol="0">
            <a:spAutoFit/>
          </a:bodyPr>
          <a:lstStyle/>
          <a:p>
            <a:r>
              <a:rPr lang="en-US" sz="1400" dirty="0"/>
              <a:t>OUR LINGO</a:t>
            </a:r>
          </a:p>
        </p:txBody>
      </p:sp>
      <p:sp>
        <p:nvSpPr>
          <p:cNvPr id="5" name="Rectangle 4">
            <a:extLst>
              <a:ext uri="{FF2B5EF4-FFF2-40B4-BE49-F238E27FC236}">
                <a16:creationId xmlns:a16="http://schemas.microsoft.com/office/drawing/2014/main" id="{1525D9DF-626A-45D1-966D-14D04F2712FE}"/>
              </a:ext>
            </a:extLst>
          </p:cNvPr>
          <p:cNvSpPr/>
          <p:nvPr/>
        </p:nvSpPr>
        <p:spPr>
          <a:xfrm>
            <a:off x="457198" y="659658"/>
            <a:ext cx="11277601" cy="553998"/>
          </a:xfrm>
          <a:prstGeom prst="rect">
            <a:avLst/>
          </a:prstGeom>
        </p:spPr>
        <p:txBody>
          <a:bodyPr wrap="square" lIns="0" tIns="0" rIns="0" bIns="0">
            <a:spAutoFit/>
          </a:bodyPr>
          <a:lstStyle/>
          <a:p>
            <a:r>
              <a:rPr lang="en-US" dirty="0"/>
              <a:t>One strong, emotional word can tell the UT story using only a few letters. Those words are even more effective when used in concise, direct sentences. Keep the following words and phrases in mind when writing about UT.</a:t>
            </a:r>
          </a:p>
        </p:txBody>
      </p:sp>
      <p:grpSp>
        <p:nvGrpSpPr>
          <p:cNvPr id="27" name="Group 26">
            <a:extLst>
              <a:ext uri="{FF2B5EF4-FFF2-40B4-BE49-F238E27FC236}">
                <a16:creationId xmlns:a16="http://schemas.microsoft.com/office/drawing/2014/main" id="{82E2C719-3D99-4556-AD6A-038256F8DD1C}"/>
              </a:ext>
            </a:extLst>
          </p:cNvPr>
          <p:cNvGrpSpPr/>
          <p:nvPr/>
        </p:nvGrpSpPr>
        <p:grpSpPr>
          <a:xfrm>
            <a:off x="457200" y="1440892"/>
            <a:ext cx="11277600" cy="216561"/>
            <a:chOff x="457200" y="1540045"/>
            <a:chExt cx="11277600" cy="216561"/>
          </a:xfrm>
          <a:solidFill>
            <a:schemeClr val="bg2">
              <a:lumMod val="85000"/>
            </a:schemeClr>
          </a:solidFill>
        </p:grpSpPr>
        <p:sp>
          <p:nvSpPr>
            <p:cNvPr id="6" name="TextBox 5">
              <a:extLst>
                <a:ext uri="{FF2B5EF4-FFF2-40B4-BE49-F238E27FC236}">
                  <a16:creationId xmlns:a16="http://schemas.microsoft.com/office/drawing/2014/main" id="{136BF98F-7CE7-41CD-ACFD-80D858D5DBE5}"/>
                </a:ext>
              </a:extLst>
            </p:cNvPr>
            <p:cNvSpPr txBox="1"/>
            <p:nvPr/>
          </p:nvSpPr>
          <p:spPr>
            <a:xfrm>
              <a:off x="457200" y="1540045"/>
              <a:ext cx="2137880" cy="216561"/>
            </a:xfrm>
            <a:prstGeom prst="rect">
              <a:avLst/>
            </a:prstGeom>
            <a:grpFill/>
          </p:spPr>
          <p:txBody>
            <a:bodyPr wrap="square" lIns="91440" tIns="0" rIns="0" bIns="0" rtlCol="0" anchor="ctr">
              <a:noAutofit/>
            </a:bodyPr>
            <a:lstStyle/>
            <a:p>
              <a:pPr algn="l"/>
              <a:r>
                <a:rPr lang="en-US" sz="1200" dirty="0"/>
                <a:t>ENERGY</a:t>
              </a:r>
            </a:p>
          </p:txBody>
        </p:sp>
        <p:sp>
          <p:nvSpPr>
            <p:cNvPr id="8" name="TextBox 7">
              <a:extLst>
                <a:ext uri="{FF2B5EF4-FFF2-40B4-BE49-F238E27FC236}">
                  <a16:creationId xmlns:a16="http://schemas.microsoft.com/office/drawing/2014/main" id="{8638D239-44ED-443A-BA4F-587D812AB124}"/>
                </a:ext>
              </a:extLst>
            </p:cNvPr>
            <p:cNvSpPr txBox="1"/>
            <p:nvPr/>
          </p:nvSpPr>
          <p:spPr>
            <a:xfrm>
              <a:off x="2742130" y="1540045"/>
              <a:ext cx="2137880" cy="216561"/>
            </a:xfrm>
            <a:prstGeom prst="rect">
              <a:avLst/>
            </a:prstGeom>
            <a:grpFill/>
          </p:spPr>
          <p:txBody>
            <a:bodyPr wrap="square" lIns="91440" tIns="0" rIns="0" bIns="0" rtlCol="0" anchor="ctr">
              <a:noAutofit/>
            </a:bodyPr>
            <a:lstStyle>
              <a:defPPr>
                <a:defRPr lang="en-US"/>
              </a:defPPr>
              <a:lvl1pPr>
                <a:defRPr sz="1200" spc="300">
                  <a:solidFill>
                    <a:schemeClr val="bg2"/>
                  </a:solidFill>
                </a:defRPr>
              </a:lvl1pPr>
            </a:lstStyle>
            <a:p>
              <a:r>
                <a:rPr lang="en-US" spc="0" dirty="0">
                  <a:solidFill>
                    <a:schemeClr val="tx1"/>
                  </a:solidFill>
                </a:rPr>
                <a:t>VOLUNTEER SPIRIT</a:t>
              </a:r>
            </a:p>
          </p:txBody>
        </p:sp>
        <p:sp>
          <p:nvSpPr>
            <p:cNvPr id="9" name="TextBox 8">
              <a:extLst>
                <a:ext uri="{FF2B5EF4-FFF2-40B4-BE49-F238E27FC236}">
                  <a16:creationId xmlns:a16="http://schemas.microsoft.com/office/drawing/2014/main" id="{CDBAFD60-7CD2-40F7-8159-08299152B62E}"/>
                </a:ext>
              </a:extLst>
            </p:cNvPr>
            <p:cNvSpPr txBox="1"/>
            <p:nvPr/>
          </p:nvSpPr>
          <p:spPr>
            <a:xfrm>
              <a:off x="502706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DISCOVERY</a:t>
              </a:r>
            </a:p>
          </p:txBody>
        </p:sp>
        <p:sp>
          <p:nvSpPr>
            <p:cNvPr id="10" name="TextBox 9">
              <a:extLst>
                <a:ext uri="{FF2B5EF4-FFF2-40B4-BE49-F238E27FC236}">
                  <a16:creationId xmlns:a16="http://schemas.microsoft.com/office/drawing/2014/main" id="{6103EABD-F5F3-423D-824F-12D048C72F50}"/>
                </a:ext>
              </a:extLst>
            </p:cNvPr>
            <p:cNvSpPr txBox="1"/>
            <p:nvPr/>
          </p:nvSpPr>
          <p:spPr>
            <a:xfrm>
              <a:off x="731199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PRIDE</a:t>
              </a:r>
            </a:p>
          </p:txBody>
        </p:sp>
        <p:sp>
          <p:nvSpPr>
            <p:cNvPr id="11" name="TextBox 10">
              <a:extLst>
                <a:ext uri="{FF2B5EF4-FFF2-40B4-BE49-F238E27FC236}">
                  <a16:creationId xmlns:a16="http://schemas.microsoft.com/office/drawing/2014/main" id="{436300C5-8EA7-4E7F-948A-C6265C372FEF}"/>
                </a:ext>
              </a:extLst>
            </p:cNvPr>
            <p:cNvSpPr txBox="1"/>
            <p:nvPr/>
          </p:nvSpPr>
          <p:spPr>
            <a:xfrm>
              <a:off x="9596920" y="1540045"/>
              <a:ext cx="2137880" cy="216561"/>
            </a:xfrm>
            <a:prstGeom prst="rect">
              <a:avLst/>
            </a:prstGeom>
            <a:grpFill/>
          </p:spPr>
          <p:txBody>
            <a:bodyPr wrap="square" lIns="91440" tIns="0" rIns="0" bIns="0" rtlCol="0" anchor="ctr">
              <a:noAutofit/>
            </a:bodyPr>
            <a:lstStyle>
              <a:defPPr>
                <a:defRPr lang="en-US"/>
              </a:defPPr>
              <a:lvl1pPr>
                <a:defRPr sz="1200" spc="0">
                  <a:solidFill>
                    <a:schemeClr val="bg2"/>
                  </a:solidFill>
                </a:defRPr>
              </a:lvl1pPr>
            </a:lstStyle>
            <a:p>
              <a:r>
                <a:rPr lang="en-US" dirty="0">
                  <a:solidFill>
                    <a:schemeClr val="tx1"/>
                  </a:solidFill>
                </a:rPr>
                <a:t>MOMENTUM</a:t>
              </a:r>
            </a:p>
          </p:txBody>
        </p:sp>
      </p:grpSp>
      <p:sp>
        <p:nvSpPr>
          <p:cNvPr id="13" name="TextBox 12">
            <a:extLst>
              <a:ext uri="{FF2B5EF4-FFF2-40B4-BE49-F238E27FC236}">
                <a16:creationId xmlns:a16="http://schemas.microsoft.com/office/drawing/2014/main" id="{F749AC61-1992-4772-81BF-66B8342376C0}"/>
              </a:ext>
            </a:extLst>
          </p:cNvPr>
          <p:cNvSpPr txBox="1"/>
          <p:nvPr/>
        </p:nvSpPr>
        <p:spPr>
          <a:xfrm>
            <a:off x="457200" y="1757574"/>
            <a:ext cx="2137880" cy="3930786"/>
          </a:xfrm>
          <a:prstGeom prst="rect">
            <a:avLst/>
          </a:prstGeom>
          <a:noFill/>
        </p:spPr>
        <p:txBody>
          <a:bodyPr wrap="square" lIns="91440" tIns="0" rIns="0" bIns="0" rtlCol="0" anchor="t">
            <a:noAutofit/>
          </a:bodyPr>
          <a:lstStyle/>
          <a:p>
            <a:pPr algn="l"/>
            <a:r>
              <a:rPr lang="en-US" sz="1100" b="1" dirty="0"/>
              <a:t>Power</a:t>
            </a:r>
          </a:p>
          <a:p>
            <a:pPr algn="l"/>
            <a:r>
              <a:rPr lang="en-US" sz="1100" dirty="0"/>
              <a:t>Build</a:t>
            </a:r>
          </a:p>
          <a:p>
            <a:pPr algn="l"/>
            <a:r>
              <a:rPr lang="en-US" sz="1100" dirty="0"/>
              <a:t>Competitive</a:t>
            </a:r>
          </a:p>
          <a:p>
            <a:pPr algn="l"/>
            <a:endParaRPr lang="en-US" sz="1100" dirty="0"/>
          </a:p>
          <a:p>
            <a:pPr algn="l"/>
            <a:r>
              <a:rPr lang="en-US" sz="1100" b="1" dirty="0"/>
              <a:t>Drive</a:t>
            </a:r>
          </a:p>
          <a:p>
            <a:pPr algn="l"/>
            <a:r>
              <a:rPr lang="en-US" sz="1100" dirty="0"/>
              <a:t>Driven</a:t>
            </a:r>
          </a:p>
          <a:p>
            <a:pPr algn="l"/>
            <a:r>
              <a:rPr lang="en-US" sz="1100" dirty="0"/>
              <a:t>Enhance</a:t>
            </a:r>
          </a:p>
          <a:p>
            <a:pPr algn="l"/>
            <a:r>
              <a:rPr lang="en-US" sz="1100" dirty="0"/>
              <a:t>Force</a:t>
            </a:r>
          </a:p>
          <a:p>
            <a:pPr algn="l"/>
            <a:r>
              <a:rPr lang="en-US" sz="1100" dirty="0"/>
              <a:t>Strengthen</a:t>
            </a:r>
          </a:p>
          <a:p>
            <a:pPr algn="l"/>
            <a:endParaRPr lang="en-US" sz="1100" dirty="0"/>
          </a:p>
          <a:p>
            <a:pPr algn="l"/>
            <a:r>
              <a:rPr lang="en-US" sz="1100" b="1" dirty="0"/>
              <a:t>Change</a:t>
            </a:r>
          </a:p>
          <a:p>
            <a:pPr algn="l"/>
            <a:r>
              <a:rPr lang="en-US" sz="1100" dirty="0"/>
              <a:t>Dynamic</a:t>
            </a:r>
          </a:p>
          <a:p>
            <a:pPr algn="l"/>
            <a:r>
              <a:rPr lang="en-US" sz="1100" dirty="0"/>
              <a:t>Inspire</a:t>
            </a:r>
          </a:p>
          <a:p>
            <a:pPr algn="l"/>
            <a:r>
              <a:rPr lang="en-US" sz="1100" dirty="0"/>
              <a:t>Invigorate</a:t>
            </a:r>
          </a:p>
          <a:p>
            <a:pPr algn="l"/>
            <a:r>
              <a:rPr lang="en-US" sz="1100" dirty="0"/>
              <a:t>Nurture</a:t>
            </a:r>
          </a:p>
          <a:p>
            <a:pPr algn="l"/>
            <a:r>
              <a:rPr lang="en-US" sz="1100" dirty="0"/>
              <a:t>Transform</a:t>
            </a:r>
          </a:p>
          <a:p>
            <a:pPr algn="l"/>
            <a:endParaRPr lang="en-US" sz="1100" dirty="0"/>
          </a:p>
          <a:p>
            <a:pPr algn="l"/>
            <a:r>
              <a:rPr lang="en-US" sz="1100" b="1" dirty="0"/>
              <a:t>Light</a:t>
            </a:r>
          </a:p>
          <a:p>
            <a:pPr algn="l"/>
            <a:r>
              <a:rPr lang="en-US" sz="1100" dirty="0"/>
              <a:t>Illuminate</a:t>
            </a:r>
          </a:p>
          <a:p>
            <a:pPr algn="l"/>
            <a:r>
              <a:rPr lang="en-US" sz="1100" dirty="0"/>
              <a:t>Shine</a:t>
            </a:r>
          </a:p>
          <a:p>
            <a:pPr algn="l"/>
            <a:r>
              <a:rPr lang="en-US" sz="1100" dirty="0"/>
              <a:t>Spark</a:t>
            </a:r>
          </a:p>
          <a:p>
            <a:pPr algn="l"/>
            <a:r>
              <a:rPr lang="en-US" sz="1100" dirty="0"/>
              <a:t>Torch</a:t>
            </a:r>
          </a:p>
          <a:p>
            <a:pPr algn="l"/>
            <a:r>
              <a:rPr lang="en-US" sz="1100" dirty="0"/>
              <a:t>Torchbearer</a:t>
            </a:r>
          </a:p>
          <a:p>
            <a:pPr algn="l"/>
            <a:r>
              <a:rPr lang="en-US" sz="1100" dirty="0"/>
              <a:t>Vibrant</a:t>
            </a:r>
          </a:p>
        </p:txBody>
      </p:sp>
      <p:sp>
        <p:nvSpPr>
          <p:cNvPr id="14" name="TextBox 13">
            <a:extLst>
              <a:ext uri="{FF2B5EF4-FFF2-40B4-BE49-F238E27FC236}">
                <a16:creationId xmlns:a16="http://schemas.microsoft.com/office/drawing/2014/main" id="{E0DD3BC1-59E1-4895-8BB4-7F5A93E0D83D}"/>
              </a:ext>
            </a:extLst>
          </p:cNvPr>
          <p:cNvSpPr txBox="1"/>
          <p:nvPr/>
        </p:nvSpPr>
        <p:spPr>
          <a:xfrm>
            <a:off x="2742130" y="1757574"/>
            <a:ext cx="2137880" cy="3930786"/>
          </a:xfrm>
          <a:prstGeom prst="rect">
            <a:avLst/>
          </a:prstGeom>
          <a:noFill/>
        </p:spPr>
        <p:txBody>
          <a:bodyPr wrap="square" lIns="91440" tIns="0" rIns="0" bIns="0" rtlCol="0" anchor="t">
            <a:noAutofit/>
          </a:bodyPr>
          <a:lstStyle/>
          <a:p>
            <a:pPr algn="l"/>
            <a:r>
              <a:rPr lang="en-US" sz="1100" b="1" dirty="0"/>
              <a:t>Service</a:t>
            </a:r>
          </a:p>
          <a:p>
            <a:pPr algn="l"/>
            <a:r>
              <a:rPr lang="en-US" sz="1100" dirty="0"/>
              <a:t>Benefit</a:t>
            </a:r>
          </a:p>
          <a:p>
            <a:pPr algn="l"/>
            <a:r>
              <a:rPr lang="en-US" sz="1100" dirty="0"/>
              <a:t>Collaborate</a:t>
            </a:r>
          </a:p>
          <a:p>
            <a:pPr algn="l"/>
            <a:r>
              <a:rPr lang="en-US" sz="1100" dirty="0"/>
              <a:t>Common good</a:t>
            </a:r>
          </a:p>
          <a:p>
            <a:pPr algn="l"/>
            <a:r>
              <a:rPr lang="en-US" sz="1100" dirty="0"/>
              <a:t>Community</a:t>
            </a:r>
          </a:p>
          <a:p>
            <a:pPr algn="l"/>
            <a:r>
              <a:rPr lang="en-US" sz="1100" dirty="0"/>
              <a:t>Contribute</a:t>
            </a:r>
          </a:p>
          <a:p>
            <a:pPr algn="l"/>
            <a:r>
              <a:rPr lang="en-US" sz="1100" dirty="0"/>
              <a:t>Responsibility</a:t>
            </a:r>
          </a:p>
          <a:p>
            <a:pPr algn="l"/>
            <a:r>
              <a:rPr lang="en-US" sz="1100" dirty="0"/>
              <a:t>Volunteer</a:t>
            </a:r>
          </a:p>
          <a:p>
            <a:pPr algn="l"/>
            <a:endParaRPr lang="en-US" sz="1100" dirty="0"/>
          </a:p>
          <a:p>
            <a:pPr algn="l"/>
            <a:r>
              <a:rPr lang="en-US" sz="1100" b="1" dirty="0"/>
              <a:t>Civility</a:t>
            </a:r>
          </a:p>
          <a:p>
            <a:pPr algn="l"/>
            <a:r>
              <a:rPr lang="en-US" sz="1100" dirty="0"/>
              <a:t>Celebrate</a:t>
            </a:r>
          </a:p>
          <a:p>
            <a:pPr algn="l"/>
            <a:r>
              <a:rPr lang="en-US" sz="1100" dirty="0"/>
              <a:t>Compassion</a:t>
            </a:r>
          </a:p>
          <a:p>
            <a:pPr algn="l"/>
            <a:r>
              <a:rPr lang="en-US" sz="1100" dirty="0"/>
              <a:t>Differences</a:t>
            </a:r>
          </a:p>
          <a:p>
            <a:pPr algn="l"/>
            <a:r>
              <a:rPr lang="en-US" sz="1100" dirty="0"/>
              <a:t>Global citizens</a:t>
            </a:r>
          </a:p>
          <a:p>
            <a:pPr algn="l"/>
            <a:r>
              <a:rPr lang="en-US" sz="1100" dirty="0"/>
              <a:t>Global community</a:t>
            </a:r>
          </a:p>
          <a:p>
            <a:pPr algn="l"/>
            <a:r>
              <a:rPr lang="en-US" sz="1100" dirty="0"/>
              <a:t>Humanity</a:t>
            </a:r>
          </a:p>
          <a:p>
            <a:pPr algn="l"/>
            <a:r>
              <a:rPr lang="en-US" sz="1100" dirty="0"/>
              <a:t>Welcoming</a:t>
            </a:r>
          </a:p>
          <a:p>
            <a:pPr algn="l"/>
            <a:r>
              <a:rPr lang="en-US" sz="1100" dirty="0"/>
              <a:t>What’s right</a:t>
            </a:r>
          </a:p>
        </p:txBody>
      </p:sp>
      <p:sp>
        <p:nvSpPr>
          <p:cNvPr id="18" name="TextBox 17">
            <a:extLst>
              <a:ext uri="{FF2B5EF4-FFF2-40B4-BE49-F238E27FC236}">
                <a16:creationId xmlns:a16="http://schemas.microsoft.com/office/drawing/2014/main" id="{D5303829-4683-4763-B761-9BDD7EAB13B9}"/>
              </a:ext>
            </a:extLst>
          </p:cNvPr>
          <p:cNvSpPr txBox="1"/>
          <p:nvPr/>
        </p:nvSpPr>
        <p:spPr>
          <a:xfrm>
            <a:off x="5027058" y="1757574"/>
            <a:ext cx="2137880" cy="3930786"/>
          </a:xfrm>
          <a:prstGeom prst="rect">
            <a:avLst/>
          </a:prstGeom>
          <a:noFill/>
        </p:spPr>
        <p:txBody>
          <a:bodyPr wrap="square" lIns="91440" tIns="0" rIns="0" bIns="0" rtlCol="0" anchor="t">
            <a:noAutofit/>
          </a:bodyPr>
          <a:lstStyle/>
          <a:p>
            <a:pPr algn="l"/>
            <a:r>
              <a:rPr lang="en-US" sz="1100" b="1" dirty="0"/>
              <a:t>Research</a:t>
            </a:r>
          </a:p>
          <a:p>
            <a:pPr algn="l"/>
            <a:r>
              <a:rPr lang="en-US" sz="1100" dirty="0"/>
              <a:t>Create</a:t>
            </a:r>
          </a:p>
          <a:p>
            <a:pPr algn="l"/>
            <a:r>
              <a:rPr lang="en-US" sz="1100" dirty="0"/>
              <a:t>Delve</a:t>
            </a:r>
          </a:p>
          <a:p>
            <a:pPr algn="l"/>
            <a:r>
              <a:rPr lang="en-US" sz="1100" dirty="0"/>
              <a:t>Dig</a:t>
            </a:r>
          </a:p>
          <a:p>
            <a:pPr algn="l"/>
            <a:r>
              <a:rPr lang="en-US" sz="1100" dirty="0"/>
              <a:t>Explore</a:t>
            </a:r>
          </a:p>
          <a:p>
            <a:pPr algn="l"/>
            <a:r>
              <a:rPr lang="en-US" sz="1100" dirty="0"/>
              <a:t>Hunt</a:t>
            </a:r>
          </a:p>
          <a:p>
            <a:pPr algn="l"/>
            <a:r>
              <a:rPr lang="en-US" sz="1100" dirty="0"/>
              <a:t>Imagine</a:t>
            </a:r>
          </a:p>
          <a:p>
            <a:pPr algn="l"/>
            <a:r>
              <a:rPr lang="en-US" sz="1100" dirty="0"/>
              <a:t>Invent</a:t>
            </a:r>
          </a:p>
          <a:p>
            <a:pPr algn="l"/>
            <a:r>
              <a:rPr lang="en-US" sz="1100" dirty="0"/>
              <a:t>Investigate</a:t>
            </a:r>
          </a:p>
          <a:p>
            <a:pPr algn="l"/>
            <a:endParaRPr lang="en-US" sz="1100" b="1" dirty="0"/>
          </a:p>
          <a:p>
            <a:pPr algn="l"/>
            <a:r>
              <a:rPr lang="en-US" sz="1100" b="1" dirty="0"/>
              <a:t>Results</a:t>
            </a:r>
          </a:p>
          <a:p>
            <a:pPr algn="l"/>
            <a:r>
              <a:rPr lang="en-US" sz="1100" dirty="0"/>
              <a:t>Discovery</a:t>
            </a:r>
          </a:p>
          <a:p>
            <a:pPr algn="l"/>
            <a:r>
              <a:rPr lang="en-US" sz="1100" dirty="0"/>
              <a:t>Opportunity</a:t>
            </a:r>
          </a:p>
          <a:p>
            <a:pPr algn="l"/>
            <a:r>
              <a:rPr lang="en-US" sz="1100" dirty="0"/>
              <a:t>Possibility</a:t>
            </a:r>
          </a:p>
          <a:p>
            <a:pPr algn="l"/>
            <a:r>
              <a:rPr lang="en-US" sz="1100" dirty="0"/>
              <a:t>Potential</a:t>
            </a:r>
          </a:p>
          <a:p>
            <a:pPr algn="l"/>
            <a:r>
              <a:rPr lang="en-US" sz="1100" dirty="0"/>
              <a:t>Solutions</a:t>
            </a:r>
          </a:p>
        </p:txBody>
      </p:sp>
      <p:sp>
        <p:nvSpPr>
          <p:cNvPr id="19" name="TextBox 18">
            <a:extLst>
              <a:ext uri="{FF2B5EF4-FFF2-40B4-BE49-F238E27FC236}">
                <a16:creationId xmlns:a16="http://schemas.microsoft.com/office/drawing/2014/main" id="{D2E4D322-5385-4511-9215-87907A8D56B8}"/>
              </a:ext>
            </a:extLst>
          </p:cNvPr>
          <p:cNvSpPr txBox="1"/>
          <p:nvPr/>
        </p:nvSpPr>
        <p:spPr>
          <a:xfrm>
            <a:off x="7311990" y="1757574"/>
            <a:ext cx="2137880" cy="3930786"/>
          </a:xfrm>
          <a:prstGeom prst="rect">
            <a:avLst/>
          </a:prstGeom>
          <a:noFill/>
        </p:spPr>
        <p:txBody>
          <a:bodyPr wrap="square" lIns="91440" tIns="0" rIns="0" bIns="0" rtlCol="0" anchor="t">
            <a:noAutofit/>
          </a:bodyPr>
          <a:lstStyle/>
          <a:p>
            <a:pPr algn="l"/>
            <a:r>
              <a:rPr lang="en-US" sz="1100" b="1" dirty="0"/>
              <a:t>History</a:t>
            </a:r>
          </a:p>
          <a:p>
            <a:pPr algn="l"/>
            <a:r>
              <a:rPr lang="en-US" sz="1100" dirty="0"/>
              <a:t>“Beacon shining bright”</a:t>
            </a:r>
          </a:p>
          <a:p>
            <a:pPr algn="l"/>
            <a:r>
              <a:rPr lang="en-US" sz="1100" dirty="0"/>
              <a:t>Big Orange</a:t>
            </a:r>
          </a:p>
          <a:p>
            <a:pPr algn="l"/>
            <a:r>
              <a:rPr lang="en-US" sz="1100" dirty="0"/>
              <a:t>Spirit</a:t>
            </a:r>
          </a:p>
          <a:p>
            <a:pPr algn="l"/>
            <a:r>
              <a:rPr lang="en-US" sz="1100" dirty="0"/>
              <a:t>The Hill</a:t>
            </a:r>
          </a:p>
          <a:p>
            <a:pPr algn="l"/>
            <a:r>
              <a:rPr lang="en-US" sz="1100" dirty="0"/>
              <a:t>Torch</a:t>
            </a:r>
          </a:p>
          <a:p>
            <a:pPr algn="l"/>
            <a:r>
              <a:rPr lang="en-US" sz="1100" dirty="0"/>
              <a:t>Torchbearer</a:t>
            </a:r>
          </a:p>
          <a:p>
            <a:pPr algn="l"/>
            <a:r>
              <a:rPr lang="en-US" sz="1100" dirty="0"/>
              <a:t>Tradition</a:t>
            </a:r>
          </a:p>
          <a:p>
            <a:pPr algn="l"/>
            <a:r>
              <a:rPr lang="en-US" sz="1100" dirty="0"/>
              <a:t>Volunteer</a:t>
            </a:r>
          </a:p>
          <a:p>
            <a:pPr algn="l"/>
            <a:endParaRPr lang="en-US" sz="1100" dirty="0"/>
          </a:p>
          <a:p>
            <a:pPr algn="l"/>
            <a:r>
              <a:rPr lang="en-US" sz="1100" b="1" dirty="0"/>
              <a:t>Leadership</a:t>
            </a:r>
          </a:p>
          <a:p>
            <a:pPr algn="l"/>
            <a:r>
              <a:rPr lang="en-US" sz="1100" dirty="0"/>
              <a:t>Big Orange</a:t>
            </a:r>
          </a:p>
          <a:p>
            <a:pPr algn="l"/>
            <a:r>
              <a:rPr lang="en-US" sz="1100" dirty="0"/>
              <a:t>Competitive</a:t>
            </a:r>
          </a:p>
          <a:p>
            <a:pPr algn="l"/>
            <a:r>
              <a:rPr lang="en-US" sz="1100" dirty="0"/>
              <a:t>Confidence</a:t>
            </a:r>
          </a:p>
          <a:p>
            <a:pPr algn="l"/>
            <a:r>
              <a:rPr lang="en-US" sz="1100" dirty="0"/>
              <a:t>Spirit</a:t>
            </a:r>
          </a:p>
          <a:p>
            <a:pPr algn="l"/>
            <a:r>
              <a:rPr lang="en-US" sz="1100" dirty="0"/>
              <a:t>Welcome</a:t>
            </a:r>
          </a:p>
        </p:txBody>
      </p:sp>
      <p:sp>
        <p:nvSpPr>
          <p:cNvPr id="20" name="TextBox 19">
            <a:extLst>
              <a:ext uri="{FF2B5EF4-FFF2-40B4-BE49-F238E27FC236}">
                <a16:creationId xmlns:a16="http://schemas.microsoft.com/office/drawing/2014/main" id="{1E0EEE4D-1203-4F6B-8109-3FF191B0816C}"/>
              </a:ext>
            </a:extLst>
          </p:cNvPr>
          <p:cNvSpPr txBox="1"/>
          <p:nvPr/>
        </p:nvSpPr>
        <p:spPr>
          <a:xfrm>
            <a:off x="9596920" y="1757574"/>
            <a:ext cx="2137880" cy="3930786"/>
          </a:xfrm>
          <a:prstGeom prst="rect">
            <a:avLst/>
          </a:prstGeom>
          <a:noFill/>
        </p:spPr>
        <p:txBody>
          <a:bodyPr wrap="square" lIns="91440" tIns="0" rIns="0" bIns="0" rtlCol="0" anchor="t">
            <a:noAutofit/>
          </a:bodyPr>
          <a:lstStyle/>
          <a:p>
            <a:pPr algn="l"/>
            <a:r>
              <a:rPr lang="en-US" sz="1100" b="1" dirty="0"/>
              <a:t>Future</a:t>
            </a:r>
          </a:p>
          <a:p>
            <a:pPr algn="l"/>
            <a:r>
              <a:rPr lang="en-US" sz="1100" dirty="0"/>
              <a:t>Aspiration</a:t>
            </a:r>
          </a:p>
          <a:p>
            <a:pPr algn="l"/>
            <a:r>
              <a:rPr lang="en-US" sz="1100" dirty="0"/>
              <a:t>Hope</a:t>
            </a:r>
          </a:p>
          <a:p>
            <a:pPr algn="l"/>
            <a:r>
              <a:rPr lang="en-US" sz="1100" dirty="0"/>
              <a:t>Opportunity</a:t>
            </a:r>
          </a:p>
          <a:p>
            <a:pPr algn="l"/>
            <a:r>
              <a:rPr lang="en-US" sz="1100" dirty="0"/>
              <a:t>Optimism</a:t>
            </a:r>
          </a:p>
          <a:p>
            <a:pPr algn="l"/>
            <a:r>
              <a:rPr lang="en-US" sz="1100" dirty="0"/>
              <a:t>Possibility</a:t>
            </a:r>
          </a:p>
          <a:p>
            <a:pPr algn="l"/>
            <a:r>
              <a:rPr lang="en-US" sz="1100" dirty="0"/>
              <a:t>Promise</a:t>
            </a:r>
          </a:p>
        </p:txBody>
      </p:sp>
      <p:grpSp>
        <p:nvGrpSpPr>
          <p:cNvPr id="26" name="Group 25">
            <a:extLst>
              <a:ext uri="{FF2B5EF4-FFF2-40B4-BE49-F238E27FC236}">
                <a16:creationId xmlns:a16="http://schemas.microsoft.com/office/drawing/2014/main" id="{AE816963-5123-45F3-8A16-97478C78B5B1}"/>
              </a:ext>
            </a:extLst>
          </p:cNvPr>
          <p:cNvGrpSpPr/>
          <p:nvPr/>
        </p:nvGrpSpPr>
        <p:grpSpPr>
          <a:xfrm>
            <a:off x="2662334" y="1440892"/>
            <a:ext cx="6852942" cy="4464608"/>
            <a:chOff x="2662334" y="1540045"/>
            <a:chExt cx="6852942" cy="4365455"/>
          </a:xfrm>
        </p:grpSpPr>
        <p:cxnSp>
          <p:nvCxnSpPr>
            <p:cNvPr id="22" name="Straight Connector 21">
              <a:extLst>
                <a:ext uri="{FF2B5EF4-FFF2-40B4-BE49-F238E27FC236}">
                  <a16:creationId xmlns:a16="http://schemas.microsoft.com/office/drawing/2014/main" id="{5C99AC3F-9C62-4A3B-A9A1-30F52DC5808C}"/>
                </a:ext>
              </a:extLst>
            </p:cNvPr>
            <p:cNvCxnSpPr/>
            <p:nvPr/>
          </p:nvCxnSpPr>
          <p:spPr>
            <a:xfrm>
              <a:off x="2662334"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BE5A132-2E38-4023-87B0-315408D817B8}"/>
                </a:ext>
              </a:extLst>
            </p:cNvPr>
            <p:cNvCxnSpPr/>
            <p:nvPr/>
          </p:nvCxnSpPr>
          <p:spPr>
            <a:xfrm>
              <a:off x="4946648"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AA08CA-19C9-400C-ACE1-8DABC3A76C5F}"/>
                </a:ext>
              </a:extLst>
            </p:cNvPr>
            <p:cNvCxnSpPr/>
            <p:nvPr/>
          </p:nvCxnSpPr>
          <p:spPr>
            <a:xfrm>
              <a:off x="7230962"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E4937-D5D6-4A93-8C7A-BE09B783B883}"/>
                </a:ext>
              </a:extLst>
            </p:cNvPr>
            <p:cNvCxnSpPr/>
            <p:nvPr/>
          </p:nvCxnSpPr>
          <p:spPr>
            <a:xfrm>
              <a:off x="9515276" y="1540045"/>
              <a:ext cx="0" cy="436545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661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s">
            <a:extLst>
              <a:ext uri="{FF2B5EF4-FFF2-40B4-BE49-F238E27FC236}">
                <a16:creationId xmlns:a16="http://schemas.microsoft.com/office/drawing/2014/main" id="{B89A5256-4B77-4D65-AF5F-656CEA63FA38}"/>
              </a:ext>
            </a:extLst>
          </p:cNvPr>
          <p:cNvSpPr txBox="1"/>
          <p:nvPr/>
        </p:nvSpPr>
        <p:spPr>
          <a:xfrm>
            <a:off x="464345" y="930984"/>
            <a:ext cx="531118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Lines</a:t>
            </a:r>
          </a:p>
        </p:txBody>
      </p:sp>
      <p:sp>
        <p:nvSpPr>
          <p:cNvPr id="7" name="Gray line">
            <a:extLst>
              <a:ext uri="{FF2B5EF4-FFF2-40B4-BE49-F238E27FC236}">
                <a16:creationId xmlns:a16="http://schemas.microsoft.com/office/drawing/2014/main" id="{25DBD97E-554E-4045-82C7-9B808F97B343}"/>
              </a:ext>
            </a:extLst>
          </p:cNvPr>
          <p:cNvSpPr txBox="1"/>
          <p:nvPr/>
        </p:nvSpPr>
        <p:spPr>
          <a:xfrm>
            <a:off x="1352844" y="1517453"/>
            <a:ext cx="1581231"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SMOKEY</a:t>
            </a:r>
            <a:r>
              <a:rPr sz="1250" kern="0" spc="88" dirty="0">
                <a:solidFill>
                  <a:schemeClr val="tx1"/>
                </a:solidFill>
                <a:latin typeface="+mn-lt"/>
              </a:rPr>
              <a:t> line</a:t>
            </a:r>
          </a:p>
        </p:txBody>
      </p:sp>
      <p:sp>
        <p:nvSpPr>
          <p:cNvPr id="10" name="Dotted gray line">
            <a:extLst>
              <a:ext uri="{FF2B5EF4-FFF2-40B4-BE49-F238E27FC236}">
                <a16:creationId xmlns:a16="http://schemas.microsoft.com/office/drawing/2014/main" id="{FBDF3F57-FDD6-428C-9981-905F4E130EF8}"/>
              </a:ext>
            </a:extLst>
          </p:cNvPr>
          <p:cNvSpPr txBox="1"/>
          <p:nvPr/>
        </p:nvSpPr>
        <p:spPr>
          <a:xfrm>
            <a:off x="1361112" y="2913630"/>
            <a:ext cx="2741077"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SMOKEY LINE</a:t>
            </a:r>
            <a:endParaRPr sz="1250" kern="0" spc="88" dirty="0">
              <a:solidFill>
                <a:schemeClr val="tx1"/>
              </a:solidFill>
              <a:latin typeface="+mn-lt"/>
            </a:endParaRPr>
          </a:p>
        </p:txBody>
      </p:sp>
      <p:sp>
        <p:nvSpPr>
          <p:cNvPr id="11" name="Dotted blue line">
            <a:extLst>
              <a:ext uri="{FF2B5EF4-FFF2-40B4-BE49-F238E27FC236}">
                <a16:creationId xmlns:a16="http://schemas.microsoft.com/office/drawing/2014/main" id="{1445B5ED-9DF6-4B9A-96A7-5DC61DA44AE5}"/>
              </a:ext>
            </a:extLst>
          </p:cNvPr>
          <p:cNvSpPr txBox="1"/>
          <p:nvPr/>
        </p:nvSpPr>
        <p:spPr>
          <a:xfrm>
            <a:off x="1361112" y="3345987"/>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TENNESSEE ORANGE LINE</a:t>
            </a:r>
            <a:endParaRPr sz="1250" kern="0" spc="88" dirty="0">
              <a:solidFill>
                <a:schemeClr val="tx1"/>
              </a:solidFill>
              <a:latin typeface="+mn-lt"/>
            </a:endParaRPr>
          </a:p>
        </p:txBody>
      </p:sp>
      <p:sp>
        <p:nvSpPr>
          <p:cNvPr id="12" name="Arrows">
            <a:extLst>
              <a:ext uri="{FF2B5EF4-FFF2-40B4-BE49-F238E27FC236}">
                <a16:creationId xmlns:a16="http://schemas.microsoft.com/office/drawing/2014/main" id="{683D9C91-7501-45EC-B10F-FCC5070FCD5D}"/>
              </a:ext>
            </a:extLst>
          </p:cNvPr>
          <p:cNvSpPr txBox="1"/>
          <p:nvPr/>
        </p:nvSpPr>
        <p:spPr>
          <a:xfrm>
            <a:off x="6130127" y="926995"/>
            <a:ext cx="531118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Arrows</a:t>
            </a:r>
          </a:p>
        </p:txBody>
      </p:sp>
      <p:sp>
        <p:nvSpPr>
          <p:cNvPr id="17" name="large gray arrow">
            <a:extLst>
              <a:ext uri="{FF2B5EF4-FFF2-40B4-BE49-F238E27FC236}">
                <a16:creationId xmlns:a16="http://schemas.microsoft.com/office/drawing/2014/main" id="{CCB4BC1C-9FDA-417C-9132-1BBE46700840}"/>
              </a:ext>
            </a:extLst>
          </p:cNvPr>
          <p:cNvSpPr txBox="1"/>
          <p:nvPr/>
        </p:nvSpPr>
        <p:spPr>
          <a:xfrm>
            <a:off x="6980878" y="4363440"/>
            <a:ext cx="2437753"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SMOKEY</a:t>
            </a:r>
            <a:r>
              <a:rPr sz="1250" kern="0" spc="88" dirty="0">
                <a:solidFill>
                  <a:schemeClr val="tx1"/>
                </a:solidFill>
                <a:latin typeface="+mn-lt"/>
              </a:rPr>
              <a:t> arrow</a:t>
            </a:r>
          </a:p>
        </p:txBody>
      </p:sp>
      <p:sp>
        <p:nvSpPr>
          <p:cNvPr id="18" name="large blue ARROW">
            <a:extLst>
              <a:ext uri="{FF2B5EF4-FFF2-40B4-BE49-F238E27FC236}">
                <a16:creationId xmlns:a16="http://schemas.microsoft.com/office/drawing/2014/main" id="{C589E48D-92D5-4D61-903F-998C12230AB7}"/>
              </a:ext>
            </a:extLst>
          </p:cNvPr>
          <p:cNvSpPr txBox="1"/>
          <p:nvPr/>
        </p:nvSpPr>
        <p:spPr>
          <a:xfrm>
            <a:off x="6980878" y="4948536"/>
            <a:ext cx="3801003"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TENNESSEE ORANGE</a:t>
            </a:r>
            <a:r>
              <a:rPr sz="1250" kern="0" spc="88" dirty="0">
                <a:solidFill>
                  <a:schemeClr val="tx1"/>
                </a:solidFill>
                <a:latin typeface="+mn-lt"/>
              </a:rPr>
              <a:t> ARROW</a:t>
            </a:r>
          </a:p>
        </p:txBody>
      </p:sp>
      <p:sp>
        <p:nvSpPr>
          <p:cNvPr id="19" name="Arrow">
            <a:extLst>
              <a:ext uri="{FF2B5EF4-FFF2-40B4-BE49-F238E27FC236}">
                <a16:creationId xmlns:a16="http://schemas.microsoft.com/office/drawing/2014/main" id="{734E72BA-C2D0-474F-B79E-A71DEDD9945E}"/>
              </a:ext>
            </a:extLst>
          </p:cNvPr>
          <p:cNvSpPr/>
          <p:nvPr/>
        </p:nvSpPr>
        <p:spPr>
          <a:xfrm>
            <a:off x="6096000" y="4257198"/>
            <a:ext cx="766973" cy="451803"/>
          </a:xfrm>
          <a:prstGeom prst="rightArrow">
            <a:avLst>
              <a:gd name="adj1" fmla="val 44000"/>
              <a:gd name="adj2" fmla="val 63247"/>
            </a:avLst>
          </a:prstGeom>
          <a:solidFill>
            <a:srgbClr val="58595B"/>
          </a:solidFill>
          <a:ln w="12700">
            <a:miter lim="400000"/>
          </a:ln>
        </p:spPr>
        <p:txBody>
          <a:bodyPr lIns="38100" tIns="38100" rIns="38100" bIns="38100" anchor="ctr"/>
          <a:lstStyle/>
          <a:p>
            <a:pPr algn="ctr" defTabSz="228600" hangingPunct="0">
              <a:lnSpc>
                <a:spcPct val="80000"/>
              </a:lnSpc>
              <a:defRPr baseline="-14814">
                <a:solidFill>
                  <a:srgbClr val="4267B2"/>
                </a:solidFill>
              </a:defRPr>
            </a:pPr>
            <a:endParaRPr sz="2700" kern="0" baseline="-14814" dirty="0">
              <a:solidFill>
                <a:srgbClr val="4267B2"/>
              </a:solidFill>
              <a:sym typeface="FreightSansLFPro"/>
            </a:endParaRPr>
          </a:p>
        </p:txBody>
      </p:sp>
      <p:sp>
        <p:nvSpPr>
          <p:cNvPr id="20" name="Arrow">
            <a:extLst>
              <a:ext uri="{FF2B5EF4-FFF2-40B4-BE49-F238E27FC236}">
                <a16:creationId xmlns:a16="http://schemas.microsoft.com/office/drawing/2014/main" id="{97467A87-C452-4421-A888-CD94668ACD83}"/>
              </a:ext>
            </a:extLst>
          </p:cNvPr>
          <p:cNvSpPr/>
          <p:nvPr/>
        </p:nvSpPr>
        <p:spPr>
          <a:xfrm>
            <a:off x="6096000" y="4797541"/>
            <a:ext cx="766973" cy="451803"/>
          </a:xfrm>
          <a:prstGeom prst="rightArrow">
            <a:avLst>
              <a:gd name="adj1" fmla="val 43154"/>
              <a:gd name="adj2" fmla="val 63586"/>
            </a:avLst>
          </a:prstGeom>
          <a:solidFill>
            <a:schemeClr val="accent1"/>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6" name="Blue line">
            <a:extLst>
              <a:ext uri="{FF2B5EF4-FFF2-40B4-BE49-F238E27FC236}">
                <a16:creationId xmlns:a16="http://schemas.microsoft.com/office/drawing/2014/main" id="{9D973981-6F8D-4AB4-846B-CA46077E6E93}"/>
              </a:ext>
            </a:extLst>
          </p:cNvPr>
          <p:cNvSpPr txBox="1"/>
          <p:nvPr/>
        </p:nvSpPr>
        <p:spPr>
          <a:xfrm>
            <a:off x="1352844" y="1941131"/>
            <a:ext cx="2954928"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TENNESSEE ORANGE</a:t>
            </a:r>
            <a:r>
              <a:rPr sz="1250" kern="0" spc="88" dirty="0">
                <a:solidFill>
                  <a:schemeClr val="tx1"/>
                </a:solidFill>
                <a:latin typeface="+mn-lt"/>
              </a:rPr>
              <a:t> line</a:t>
            </a:r>
          </a:p>
        </p:txBody>
      </p:sp>
      <p:sp>
        <p:nvSpPr>
          <p:cNvPr id="35" name="large highlight ARROW">
            <a:extLst>
              <a:ext uri="{FF2B5EF4-FFF2-40B4-BE49-F238E27FC236}">
                <a16:creationId xmlns:a16="http://schemas.microsoft.com/office/drawing/2014/main" id="{879E9458-D823-481A-AFD6-EA87087668AB}"/>
              </a:ext>
            </a:extLst>
          </p:cNvPr>
          <p:cNvSpPr txBox="1"/>
          <p:nvPr/>
        </p:nvSpPr>
        <p:spPr>
          <a:xfrm>
            <a:off x="6980878" y="5488879"/>
            <a:ext cx="2523065"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large </a:t>
            </a:r>
            <a:r>
              <a:rPr lang="en-US" sz="1250" kern="0" spc="88" dirty="0">
                <a:solidFill>
                  <a:schemeClr val="tx1"/>
                </a:solidFill>
                <a:latin typeface="+mn-lt"/>
              </a:rPr>
              <a:t>ROCK</a:t>
            </a:r>
            <a:r>
              <a:rPr sz="1250" kern="0" spc="88" dirty="0">
                <a:solidFill>
                  <a:schemeClr val="tx1"/>
                </a:solidFill>
                <a:latin typeface="+mn-lt"/>
              </a:rPr>
              <a:t> ARROW</a:t>
            </a:r>
          </a:p>
        </p:txBody>
      </p:sp>
      <p:sp>
        <p:nvSpPr>
          <p:cNvPr id="36" name="Arrow">
            <a:extLst>
              <a:ext uri="{FF2B5EF4-FFF2-40B4-BE49-F238E27FC236}">
                <a16:creationId xmlns:a16="http://schemas.microsoft.com/office/drawing/2014/main" id="{4D0C1A5A-E65D-4C4A-B09F-15490967328E}"/>
              </a:ext>
            </a:extLst>
          </p:cNvPr>
          <p:cNvSpPr/>
          <p:nvPr/>
        </p:nvSpPr>
        <p:spPr>
          <a:xfrm>
            <a:off x="6096000" y="5337884"/>
            <a:ext cx="766973" cy="451803"/>
          </a:xfrm>
          <a:prstGeom prst="rightArrow">
            <a:avLst>
              <a:gd name="adj1" fmla="val 43154"/>
              <a:gd name="adj2" fmla="val 63586"/>
            </a:avLst>
          </a:prstGeom>
          <a:solidFill>
            <a:schemeClr val="bg2">
              <a:lumMod val="75000"/>
            </a:schemeClr>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cxnSp>
        <p:nvCxnSpPr>
          <p:cNvPr id="37" name="Straight Connector 36">
            <a:extLst>
              <a:ext uri="{FF2B5EF4-FFF2-40B4-BE49-F238E27FC236}">
                <a16:creationId xmlns:a16="http://schemas.microsoft.com/office/drawing/2014/main" id="{5F1F3561-9FC7-4423-B40C-9FFA783DF51A}"/>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A0DFC35-CB1B-4D29-B3E1-72149FB82D35}"/>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STYLE ELEMENTS</a:t>
            </a:r>
          </a:p>
        </p:txBody>
      </p:sp>
      <p:sp>
        <p:nvSpPr>
          <p:cNvPr id="40" name="Subtle Gray line">
            <a:extLst>
              <a:ext uri="{FF2B5EF4-FFF2-40B4-BE49-F238E27FC236}">
                <a16:creationId xmlns:a16="http://schemas.microsoft.com/office/drawing/2014/main" id="{746166D6-99E4-437C-AA98-631511DEA912}"/>
              </a:ext>
            </a:extLst>
          </p:cNvPr>
          <p:cNvSpPr txBox="1"/>
          <p:nvPr/>
        </p:nvSpPr>
        <p:spPr>
          <a:xfrm>
            <a:off x="1352843" y="2353257"/>
            <a:ext cx="267470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ROCK</a:t>
            </a:r>
            <a:r>
              <a:rPr sz="1250" kern="0" spc="88" dirty="0">
                <a:solidFill>
                  <a:schemeClr val="tx1"/>
                </a:solidFill>
                <a:latin typeface="+mn-lt"/>
              </a:rPr>
              <a:t> line</a:t>
            </a:r>
          </a:p>
        </p:txBody>
      </p:sp>
      <p:sp>
        <p:nvSpPr>
          <p:cNvPr id="42" name="Dotted blue line">
            <a:extLst>
              <a:ext uri="{FF2B5EF4-FFF2-40B4-BE49-F238E27FC236}">
                <a16:creationId xmlns:a16="http://schemas.microsoft.com/office/drawing/2014/main" id="{F462C8B0-4A0E-42F5-B77E-AD483DCE46C8}"/>
              </a:ext>
            </a:extLst>
          </p:cNvPr>
          <p:cNvSpPr txBox="1"/>
          <p:nvPr/>
        </p:nvSpPr>
        <p:spPr>
          <a:xfrm>
            <a:off x="1361112" y="3778344"/>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ROCK LINE</a:t>
            </a:r>
            <a:endParaRPr sz="1250" kern="0" spc="88" dirty="0">
              <a:solidFill>
                <a:schemeClr val="tx1"/>
              </a:solidFill>
              <a:latin typeface="+mn-lt"/>
            </a:endParaRPr>
          </a:p>
        </p:txBody>
      </p:sp>
      <p:cxnSp>
        <p:nvCxnSpPr>
          <p:cNvPr id="44" name="Straight Connector 43">
            <a:extLst>
              <a:ext uri="{FF2B5EF4-FFF2-40B4-BE49-F238E27FC236}">
                <a16:creationId xmlns:a16="http://schemas.microsoft.com/office/drawing/2014/main" id="{4EE4125C-37EE-40FE-AF83-0147204C0D30}"/>
              </a:ext>
            </a:extLst>
          </p:cNvPr>
          <p:cNvCxnSpPr/>
          <p:nvPr/>
        </p:nvCxnSpPr>
        <p:spPr>
          <a:xfrm>
            <a:off x="457200" y="1607031"/>
            <a:ext cx="7669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61C4B0-C290-4591-B09B-42BE4F628F37}"/>
              </a:ext>
            </a:extLst>
          </p:cNvPr>
          <p:cNvCxnSpPr/>
          <p:nvPr/>
        </p:nvCxnSpPr>
        <p:spPr>
          <a:xfrm>
            <a:off x="457200" y="2021969"/>
            <a:ext cx="76697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41C069-A3FA-414D-ADC6-DC3FF12F8E39}"/>
              </a:ext>
            </a:extLst>
          </p:cNvPr>
          <p:cNvCxnSpPr/>
          <p:nvPr/>
        </p:nvCxnSpPr>
        <p:spPr>
          <a:xfrm>
            <a:off x="457200" y="2436907"/>
            <a:ext cx="766973"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E7A41D-82F7-4486-A215-246DD4384455}"/>
              </a:ext>
            </a:extLst>
          </p:cNvPr>
          <p:cNvCxnSpPr/>
          <p:nvPr/>
        </p:nvCxnSpPr>
        <p:spPr>
          <a:xfrm>
            <a:off x="457200" y="3012295"/>
            <a:ext cx="766973"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A986C8-E358-484F-9F94-AA50E7C24CE3}"/>
              </a:ext>
            </a:extLst>
          </p:cNvPr>
          <p:cNvCxnSpPr/>
          <p:nvPr/>
        </p:nvCxnSpPr>
        <p:spPr>
          <a:xfrm>
            <a:off x="457200" y="3427233"/>
            <a:ext cx="766973" cy="0"/>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CF22E36-955E-4B91-957D-065854EF04DC}"/>
              </a:ext>
            </a:extLst>
          </p:cNvPr>
          <p:cNvCxnSpPr/>
          <p:nvPr/>
        </p:nvCxnSpPr>
        <p:spPr>
          <a:xfrm>
            <a:off x="457200" y="3842171"/>
            <a:ext cx="766973" cy="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B8E9E9-BC89-4828-858A-8EE93B06291C}"/>
              </a:ext>
            </a:extLst>
          </p:cNvPr>
          <p:cNvCxnSpPr/>
          <p:nvPr/>
        </p:nvCxnSpPr>
        <p:spPr>
          <a:xfrm>
            <a:off x="6096000" y="1607031"/>
            <a:ext cx="766973" cy="0"/>
          </a:xfrm>
          <a:prstGeom prst="line">
            <a:avLst/>
          </a:prstGeom>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836EDF-1F66-49EA-847F-8E17D4A3D309}"/>
              </a:ext>
            </a:extLst>
          </p:cNvPr>
          <p:cNvCxnSpPr/>
          <p:nvPr/>
        </p:nvCxnSpPr>
        <p:spPr>
          <a:xfrm>
            <a:off x="6096000" y="2021969"/>
            <a:ext cx="766973" cy="0"/>
          </a:xfrm>
          <a:prstGeom prst="line">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9D0C45-368A-431A-B9A1-B8A61B556267}"/>
              </a:ext>
            </a:extLst>
          </p:cNvPr>
          <p:cNvCxnSpPr/>
          <p:nvPr/>
        </p:nvCxnSpPr>
        <p:spPr>
          <a:xfrm>
            <a:off x="6096000" y="2436907"/>
            <a:ext cx="766973" cy="0"/>
          </a:xfrm>
          <a:prstGeom prst="line">
            <a:avLst/>
          </a:prstGeom>
          <a:ln w="28575">
            <a:solidFill>
              <a:schemeClr val="bg2">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F6F6B0-4FCE-48F3-A33F-98D7E362F302}"/>
              </a:ext>
            </a:extLst>
          </p:cNvPr>
          <p:cNvCxnSpPr/>
          <p:nvPr/>
        </p:nvCxnSpPr>
        <p:spPr>
          <a:xfrm>
            <a:off x="6096000" y="3012295"/>
            <a:ext cx="766973" cy="0"/>
          </a:xfrm>
          <a:prstGeom prst="line">
            <a:avLst/>
          </a:prstGeom>
          <a:ln w="28575">
            <a:solidFill>
              <a:schemeClr val="tx1"/>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28AD75-2E00-4D0E-80C1-2C21AE73899B}"/>
              </a:ext>
            </a:extLst>
          </p:cNvPr>
          <p:cNvCxnSpPr/>
          <p:nvPr/>
        </p:nvCxnSpPr>
        <p:spPr>
          <a:xfrm>
            <a:off x="6096000" y="3427233"/>
            <a:ext cx="766973" cy="0"/>
          </a:xfrm>
          <a:prstGeom prst="line">
            <a:avLst/>
          </a:prstGeom>
          <a:ln w="28575">
            <a:solidFill>
              <a:schemeClr val="accent1"/>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E6F6F-F44F-434B-9B38-C886BFB39F59}"/>
              </a:ext>
            </a:extLst>
          </p:cNvPr>
          <p:cNvCxnSpPr/>
          <p:nvPr/>
        </p:nvCxnSpPr>
        <p:spPr>
          <a:xfrm>
            <a:off x="6096000" y="3842171"/>
            <a:ext cx="766973" cy="0"/>
          </a:xfrm>
          <a:prstGeom prst="line">
            <a:avLst/>
          </a:prstGeom>
          <a:ln w="28575">
            <a:solidFill>
              <a:schemeClr val="bg2">
                <a:lumMod val="75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sp>
        <p:nvSpPr>
          <p:cNvPr id="57" name="Gray line">
            <a:extLst>
              <a:ext uri="{FF2B5EF4-FFF2-40B4-BE49-F238E27FC236}">
                <a16:creationId xmlns:a16="http://schemas.microsoft.com/office/drawing/2014/main" id="{653C75D2-187A-4953-B0D3-1B81FC5A152A}"/>
              </a:ext>
            </a:extLst>
          </p:cNvPr>
          <p:cNvSpPr txBox="1"/>
          <p:nvPr/>
        </p:nvSpPr>
        <p:spPr>
          <a:xfrm>
            <a:off x="6972610" y="1517453"/>
            <a:ext cx="1581231"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SMOKEY</a:t>
            </a:r>
            <a:r>
              <a:rPr sz="1250" kern="0" spc="88" dirty="0">
                <a:solidFill>
                  <a:schemeClr val="tx1"/>
                </a:solidFill>
                <a:latin typeface="+mn-lt"/>
              </a:rPr>
              <a:t> line</a:t>
            </a:r>
          </a:p>
        </p:txBody>
      </p:sp>
      <p:sp>
        <p:nvSpPr>
          <p:cNvPr id="58" name="Dotted gray line">
            <a:extLst>
              <a:ext uri="{FF2B5EF4-FFF2-40B4-BE49-F238E27FC236}">
                <a16:creationId xmlns:a16="http://schemas.microsoft.com/office/drawing/2014/main" id="{C2A78F02-94E9-49B2-9295-04CCE45440E6}"/>
              </a:ext>
            </a:extLst>
          </p:cNvPr>
          <p:cNvSpPr txBox="1"/>
          <p:nvPr/>
        </p:nvSpPr>
        <p:spPr>
          <a:xfrm>
            <a:off x="6980878" y="2913630"/>
            <a:ext cx="2741077"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SMOKEY LINE</a:t>
            </a:r>
            <a:endParaRPr sz="1250" kern="0" spc="88" dirty="0">
              <a:solidFill>
                <a:schemeClr val="tx1"/>
              </a:solidFill>
              <a:latin typeface="+mn-lt"/>
            </a:endParaRPr>
          </a:p>
        </p:txBody>
      </p:sp>
      <p:sp>
        <p:nvSpPr>
          <p:cNvPr id="59" name="Dotted blue line">
            <a:extLst>
              <a:ext uri="{FF2B5EF4-FFF2-40B4-BE49-F238E27FC236}">
                <a16:creationId xmlns:a16="http://schemas.microsoft.com/office/drawing/2014/main" id="{E2767177-F8E8-467C-9680-920365A22FC5}"/>
              </a:ext>
            </a:extLst>
          </p:cNvPr>
          <p:cNvSpPr txBox="1"/>
          <p:nvPr/>
        </p:nvSpPr>
        <p:spPr>
          <a:xfrm>
            <a:off x="6980878" y="3345987"/>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TENNESSEE ORANGE LINE</a:t>
            </a:r>
            <a:endParaRPr sz="1250" kern="0" spc="88" dirty="0">
              <a:solidFill>
                <a:schemeClr val="tx1"/>
              </a:solidFill>
              <a:latin typeface="+mn-lt"/>
            </a:endParaRPr>
          </a:p>
        </p:txBody>
      </p:sp>
      <p:sp>
        <p:nvSpPr>
          <p:cNvPr id="60" name="Blue line">
            <a:extLst>
              <a:ext uri="{FF2B5EF4-FFF2-40B4-BE49-F238E27FC236}">
                <a16:creationId xmlns:a16="http://schemas.microsoft.com/office/drawing/2014/main" id="{06D9B2E7-8787-41D7-ACFE-366112F25A9A}"/>
              </a:ext>
            </a:extLst>
          </p:cNvPr>
          <p:cNvSpPr txBox="1"/>
          <p:nvPr/>
        </p:nvSpPr>
        <p:spPr>
          <a:xfrm>
            <a:off x="6972610" y="1941131"/>
            <a:ext cx="2954928"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TENNESSEE ORANGE</a:t>
            </a:r>
            <a:r>
              <a:rPr sz="1250" kern="0" spc="88" dirty="0">
                <a:solidFill>
                  <a:schemeClr val="tx1"/>
                </a:solidFill>
                <a:latin typeface="+mn-lt"/>
              </a:rPr>
              <a:t> line</a:t>
            </a:r>
          </a:p>
        </p:txBody>
      </p:sp>
      <p:sp>
        <p:nvSpPr>
          <p:cNvPr id="61" name="Subtle Gray line">
            <a:extLst>
              <a:ext uri="{FF2B5EF4-FFF2-40B4-BE49-F238E27FC236}">
                <a16:creationId xmlns:a16="http://schemas.microsoft.com/office/drawing/2014/main" id="{EF9FAD7D-C49E-4353-ADC5-C0DC065FD3C5}"/>
              </a:ext>
            </a:extLst>
          </p:cNvPr>
          <p:cNvSpPr txBox="1"/>
          <p:nvPr/>
        </p:nvSpPr>
        <p:spPr>
          <a:xfrm>
            <a:off x="6972609" y="2353257"/>
            <a:ext cx="267470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ROCK</a:t>
            </a:r>
            <a:r>
              <a:rPr sz="1250" kern="0" spc="88" dirty="0">
                <a:solidFill>
                  <a:schemeClr val="tx1"/>
                </a:solidFill>
                <a:latin typeface="+mn-lt"/>
              </a:rPr>
              <a:t> line</a:t>
            </a:r>
          </a:p>
        </p:txBody>
      </p:sp>
      <p:sp>
        <p:nvSpPr>
          <p:cNvPr id="62" name="Dotted blue line">
            <a:extLst>
              <a:ext uri="{FF2B5EF4-FFF2-40B4-BE49-F238E27FC236}">
                <a16:creationId xmlns:a16="http://schemas.microsoft.com/office/drawing/2014/main" id="{05513870-870E-4243-804E-1D6D79CFCF1C}"/>
              </a:ext>
            </a:extLst>
          </p:cNvPr>
          <p:cNvSpPr txBox="1"/>
          <p:nvPr/>
        </p:nvSpPr>
        <p:spPr>
          <a:xfrm>
            <a:off x="6980878" y="3778344"/>
            <a:ext cx="34186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Dotted </a:t>
            </a:r>
            <a:r>
              <a:rPr lang="en-US" sz="1250" kern="0" spc="88" dirty="0">
                <a:solidFill>
                  <a:schemeClr val="tx1"/>
                </a:solidFill>
                <a:latin typeface="+mn-lt"/>
              </a:rPr>
              <a:t>ROCK LINE</a:t>
            </a:r>
            <a:endParaRPr sz="1250" kern="0" spc="88" dirty="0">
              <a:solidFill>
                <a:schemeClr val="tx1"/>
              </a:solidFill>
              <a:latin typeface="+mn-lt"/>
            </a:endParaRPr>
          </a:p>
        </p:txBody>
      </p:sp>
    </p:spTree>
    <p:extLst>
      <p:ext uri="{BB962C8B-B14F-4D97-AF65-F5344CB8AC3E}">
        <p14:creationId xmlns:p14="http://schemas.microsoft.com/office/powerpoint/2010/main" val="362301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49AB277-5B03-402E-A3D9-9A1602A5C051}"/>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DDC04E7-A487-4084-8089-A4E25BBD162C}"/>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CALLOUTS, LABELS, ELEMENTS</a:t>
            </a:r>
          </a:p>
        </p:txBody>
      </p:sp>
      <p:grpSp>
        <p:nvGrpSpPr>
          <p:cNvPr id="6" name="Group 5">
            <a:extLst>
              <a:ext uri="{FF2B5EF4-FFF2-40B4-BE49-F238E27FC236}">
                <a16:creationId xmlns:a16="http://schemas.microsoft.com/office/drawing/2014/main" id="{EF8B25CD-43FA-41E6-9274-458A50AAF708}"/>
              </a:ext>
            </a:extLst>
          </p:cNvPr>
          <p:cNvGrpSpPr/>
          <p:nvPr/>
        </p:nvGrpSpPr>
        <p:grpSpPr>
          <a:xfrm>
            <a:off x="675282" y="1354082"/>
            <a:ext cx="1950051" cy="1950051"/>
            <a:chOff x="675282" y="1354082"/>
            <a:chExt cx="1950051" cy="1950051"/>
          </a:xfrm>
        </p:grpSpPr>
        <p:sp>
          <p:nvSpPr>
            <p:cNvPr id="2" name="Oval 1">
              <a:extLst>
                <a:ext uri="{FF2B5EF4-FFF2-40B4-BE49-F238E27FC236}">
                  <a16:creationId xmlns:a16="http://schemas.microsoft.com/office/drawing/2014/main" id="{1DB3A2CD-74FD-429D-84F8-94FDD84806BC}"/>
                </a:ext>
              </a:extLst>
            </p:cNvPr>
            <p:cNvSpPr/>
            <p:nvPr/>
          </p:nvSpPr>
          <p:spPr>
            <a:xfrm>
              <a:off x="822193" y="1500993"/>
              <a:ext cx="1656230" cy="16562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One</a:t>
              </a:r>
            </a:p>
            <a:p>
              <a:pPr algn="ctr">
                <a:lnSpc>
                  <a:spcPct val="90000"/>
                </a:lnSpc>
              </a:pPr>
              <a:r>
                <a:rPr lang="en-US" sz="3600" b="1" dirty="0"/>
                <a:t>BIG</a:t>
              </a:r>
              <a:endParaRPr lang="en-US" b="1" dirty="0"/>
            </a:p>
            <a:p>
              <a:pPr algn="ctr">
                <a:lnSpc>
                  <a:spcPct val="90000"/>
                </a:lnSpc>
              </a:pPr>
              <a:r>
                <a:rPr lang="en-US" dirty="0"/>
                <a:t>Thing</a:t>
              </a:r>
            </a:p>
          </p:txBody>
        </p:sp>
        <p:sp>
          <p:nvSpPr>
            <p:cNvPr id="5" name="Oval 4">
              <a:extLst>
                <a:ext uri="{FF2B5EF4-FFF2-40B4-BE49-F238E27FC236}">
                  <a16:creationId xmlns:a16="http://schemas.microsoft.com/office/drawing/2014/main" id="{CE87F280-9CDD-434B-BAB6-B3AB4F1DC1FE}"/>
                </a:ext>
              </a:extLst>
            </p:cNvPr>
            <p:cNvSpPr/>
            <p:nvPr/>
          </p:nvSpPr>
          <p:spPr>
            <a:xfrm>
              <a:off x="675282" y="1354082"/>
              <a:ext cx="1950051" cy="195005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F84EA4A8-A560-423A-8A56-38B0E7FEB6D9}"/>
              </a:ext>
            </a:extLst>
          </p:cNvPr>
          <p:cNvGrpSpPr/>
          <p:nvPr/>
        </p:nvGrpSpPr>
        <p:grpSpPr>
          <a:xfrm>
            <a:off x="675282" y="3589462"/>
            <a:ext cx="1950051" cy="1950051"/>
            <a:chOff x="675282" y="3589462"/>
            <a:chExt cx="1950051" cy="1950051"/>
          </a:xfrm>
        </p:grpSpPr>
        <p:sp>
          <p:nvSpPr>
            <p:cNvPr id="8" name="Oval 7">
              <a:extLst>
                <a:ext uri="{FF2B5EF4-FFF2-40B4-BE49-F238E27FC236}">
                  <a16:creationId xmlns:a16="http://schemas.microsoft.com/office/drawing/2014/main" id="{7483C575-E573-4B59-B665-56365ABD066F}"/>
                </a:ext>
              </a:extLst>
            </p:cNvPr>
            <p:cNvSpPr/>
            <p:nvPr/>
          </p:nvSpPr>
          <p:spPr>
            <a:xfrm>
              <a:off x="822193" y="3736372"/>
              <a:ext cx="1656230" cy="1656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Important</a:t>
              </a:r>
            </a:p>
            <a:p>
              <a:pPr algn="ctr">
                <a:lnSpc>
                  <a:spcPct val="90000"/>
                </a:lnSpc>
              </a:pPr>
              <a:r>
                <a:rPr lang="en-US" sz="3200" b="1" dirty="0"/>
                <a:t>STAT</a:t>
              </a:r>
              <a:endParaRPr lang="en-US" sz="1600" dirty="0"/>
            </a:p>
          </p:txBody>
        </p:sp>
        <p:sp>
          <p:nvSpPr>
            <p:cNvPr id="9" name="Oval 8">
              <a:extLst>
                <a:ext uri="{FF2B5EF4-FFF2-40B4-BE49-F238E27FC236}">
                  <a16:creationId xmlns:a16="http://schemas.microsoft.com/office/drawing/2014/main" id="{4E17F4CB-2119-48DB-8049-DEE68F04E4BC}"/>
                </a:ext>
              </a:extLst>
            </p:cNvPr>
            <p:cNvSpPr/>
            <p:nvPr/>
          </p:nvSpPr>
          <p:spPr>
            <a:xfrm>
              <a:off x="675282" y="3589462"/>
              <a:ext cx="1950051" cy="195005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Labels">
            <a:extLst>
              <a:ext uri="{FF2B5EF4-FFF2-40B4-BE49-F238E27FC236}">
                <a16:creationId xmlns:a16="http://schemas.microsoft.com/office/drawing/2014/main" id="{EB260D94-7770-4DA1-AFD8-B97736D0FFBD}"/>
              </a:ext>
            </a:extLst>
          </p:cNvPr>
          <p:cNvSpPr txBox="1"/>
          <p:nvPr/>
        </p:nvSpPr>
        <p:spPr>
          <a:xfrm>
            <a:off x="6075431" y="3178030"/>
            <a:ext cx="125394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Labels</a:t>
            </a:r>
          </a:p>
        </p:txBody>
      </p:sp>
      <p:sp>
        <p:nvSpPr>
          <p:cNvPr id="11" name="label">
            <a:extLst>
              <a:ext uri="{FF2B5EF4-FFF2-40B4-BE49-F238E27FC236}">
                <a16:creationId xmlns:a16="http://schemas.microsoft.com/office/drawing/2014/main" id="{D208887F-2D5E-4A5C-AD6B-5404A9784A24}"/>
              </a:ext>
            </a:extLst>
          </p:cNvPr>
          <p:cNvSpPr/>
          <p:nvPr/>
        </p:nvSpPr>
        <p:spPr>
          <a:xfrm>
            <a:off x="6087220" y="5050086"/>
            <a:ext cx="1905050" cy="451803"/>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sp>
        <p:nvSpPr>
          <p:cNvPr id="12" name="label">
            <a:extLst>
              <a:ext uri="{FF2B5EF4-FFF2-40B4-BE49-F238E27FC236}">
                <a16:creationId xmlns:a16="http://schemas.microsoft.com/office/drawing/2014/main" id="{5D2E67C0-889A-4690-8943-53DC6906D9BC}"/>
              </a:ext>
            </a:extLst>
          </p:cNvPr>
          <p:cNvSpPr/>
          <p:nvPr/>
        </p:nvSpPr>
        <p:spPr>
          <a:xfrm>
            <a:off x="6087220" y="4414183"/>
            <a:ext cx="1905050" cy="45180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sp>
        <p:nvSpPr>
          <p:cNvPr id="14" name="Circles">
            <a:extLst>
              <a:ext uri="{FF2B5EF4-FFF2-40B4-BE49-F238E27FC236}">
                <a16:creationId xmlns:a16="http://schemas.microsoft.com/office/drawing/2014/main" id="{40825F76-2A2D-4EFE-A3C8-9A89D18F83DB}"/>
              </a:ext>
            </a:extLst>
          </p:cNvPr>
          <p:cNvSpPr txBox="1"/>
          <p:nvPr/>
        </p:nvSpPr>
        <p:spPr>
          <a:xfrm>
            <a:off x="9250572" y="3207209"/>
            <a:ext cx="343843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lang="en-US" sz="1800" kern="0" spc="0" dirty="0">
                <a:solidFill>
                  <a:schemeClr val="tx1"/>
                </a:solidFill>
              </a:rPr>
              <a:t>Call Outs</a:t>
            </a:r>
            <a:endParaRPr sz="1800" kern="0" spc="0" dirty="0">
              <a:solidFill>
                <a:schemeClr val="tx1"/>
              </a:solidFill>
            </a:endParaRPr>
          </a:p>
        </p:txBody>
      </p:sp>
      <p:sp>
        <p:nvSpPr>
          <p:cNvPr id="17" name="Blue filled circle">
            <a:extLst>
              <a:ext uri="{FF2B5EF4-FFF2-40B4-BE49-F238E27FC236}">
                <a16:creationId xmlns:a16="http://schemas.microsoft.com/office/drawing/2014/main" id="{93D929F5-247D-4D8B-AA89-DE97004F03CB}"/>
              </a:ext>
            </a:extLst>
          </p:cNvPr>
          <p:cNvSpPr txBox="1"/>
          <p:nvPr/>
        </p:nvSpPr>
        <p:spPr>
          <a:xfrm>
            <a:off x="9250572" y="5371445"/>
            <a:ext cx="2161387"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lang="en-US" sz="1250" kern="0" spc="88" dirty="0">
                <a:solidFill>
                  <a:schemeClr val="tx1"/>
                </a:solidFill>
                <a:latin typeface="+mn-lt"/>
              </a:rPr>
              <a:t>FILLED CIRCLES</a:t>
            </a:r>
            <a:endParaRPr sz="1250" kern="0" spc="88" dirty="0">
              <a:solidFill>
                <a:schemeClr val="tx1"/>
              </a:solidFill>
              <a:latin typeface="+mn-lt"/>
            </a:endParaRPr>
          </a:p>
        </p:txBody>
      </p:sp>
      <p:sp>
        <p:nvSpPr>
          <p:cNvPr id="19" name="Circle">
            <a:extLst>
              <a:ext uri="{FF2B5EF4-FFF2-40B4-BE49-F238E27FC236}">
                <a16:creationId xmlns:a16="http://schemas.microsoft.com/office/drawing/2014/main" id="{53FBD4E1-EB11-48EF-910B-27D2245593F6}"/>
              </a:ext>
            </a:extLst>
          </p:cNvPr>
          <p:cNvSpPr/>
          <p:nvPr/>
        </p:nvSpPr>
        <p:spPr>
          <a:xfrm>
            <a:off x="9672411" y="3830979"/>
            <a:ext cx="137319" cy="137320"/>
          </a:xfrm>
          <a:prstGeom prst="ellipse">
            <a:avLst/>
          </a:prstGeom>
          <a:noFill/>
          <a:ln w="38100">
            <a:solidFill>
              <a:schemeClr val="accent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0" name="Circle">
            <a:extLst>
              <a:ext uri="{FF2B5EF4-FFF2-40B4-BE49-F238E27FC236}">
                <a16:creationId xmlns:a16="http://schemas.microsoft.com/office/drawing/2014/main" id="{CF6E447A-5224-4ED1-B75D-CBBEF5C9BB6E}"/>
              </a:ext>
            </a:extLst>
          </p:cNvPr>
          <p:cNvSpPr/>
          <p:nvPr/>
        </p:nvSpPr>
        <p:spPr>
          <a:xfrm>
            <a:off x="10094251" y="3827884"/>
            <a:ext cx="137319" cy="137319"/>
          </a:xfrm>
          <a:prstGeom prst="ellipse">
            <a:avLst/>
          </a:prstGeom>
          <a:noFill/>
          <a:ln w="38100">
            <a:solidFill>
              <a:schemeClr val="tx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1" name="Circle">
            <a:extLst>
              <a:ext uri="{FF2B5EF4-FFF2-40B4-BE49-F238E27FC236}">
                <a16:creationId xmlns:a16="http://schemas.microsoft.com/office/drawing/2014/main" id="{E7200676-E3FC-4D4E-8818-669C0AB30BB3}"/>
              </a:ext>
            </a:extLst>
          </p:cNvPr>
          <p:cNvSpPr/>
          <p:nvPr/>
        </p:nvSpPr>
        <p:spPr>
          <a:xfrm>
            <a:off x="9718716" y="4722177"/>
            <a:ext cx="321946" cy="321946"/>
          </a:xfrm>
          <a:prstGeom prst="ellipse">
            <a:avLst/>
          </a:prstGeom>
          <a:solidFill>
            <a:schemeClr val="accent1"/>
          </a:solidFill>
          <a:ln w="38100">
            <a:no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22" name="Circle">
            <a:extLst>
              <a:ext uri="{FF2B5EF4-FFF2-40B4-BE49-F238E27FC236}">
                <a16:creationId xmlns:a16="http://schemas.microsoft.com/office/drawing/2014/main" id="{4C83E94E-5831-4E2F-A803-5563600FF0C7}"/>
              </a:ext>
            </a:extLst>
          </p:cNvPr>
          <p:cNvSpPr/>
          <p:nvPr/>
        </p:nvSpPr>
        <p:spPr>
          <a:xfrm>
            <a:off x="10203793" y="4733541"/>
            <a:ext cx="305013" cy="305012"/>
          </a:xfrm>
          <a:prstGeom prst="ellipse">
            <a:avLst/>
          </a:prstGeom>
          <a:solidFill>
            <a:schemeClr val="tx1"/>
          </a:solidFill>
          <a:ln w="38100">
            <a:noFill/>
            <a:miter lim="400000"/>
          </a:ln>
        </p:spPr>
        <p:txBody>
          <a:bodyPr lIns="25400" tIns="25400" rIns="25400" bIns="25400" anchor="ctr"/>
          <a:lstStyle/>
          <a:p>
            <a:pPr algn="ctr" defTabSz="412750" hangingPunct="0">
              <a:defRPr sz="3000" spc="0">
                <a:solidFill>
                  <a:srgbClr val="71B2EE"/>
                </a:solidFill>
                <a:latin typeface="+mn-lt"/>
                <a:ea typeface="+mn-ea"/>
                <a:cs typeface="+mn-cs"/>
                <a:sym typeface="FreightSansLFPro Medium"/>
              </a:defRPr>
            </a:pPr>
            <a:endParaRPr sz="1500" kern="0" dirty="0">
              <a:solidFill>
                <a:srgbClr val="71B2EE"/>
              </a:solidFill>
              <a:sym typeface="FreightSansLFPro Medium"/>
            </a:endParaRPr>
          </a:p>
        </p:txBody>
      </p:sp>
      <p:sp>
        <p:nvSpPr>
          <p:cNvPr id="23" name="Rectangles">
            <a:extLst>
              <a:ext uri="{FF2B5EF4-FFF2-40B4-BE49-F238E27FC236}">
                <a16:creationId xmlns:a16="http://schemas.microsoft.com/office/drawing/2014/main" id="{E84ACDB4-2365-4DDF-BFC4-EEBA3544AA22}"/>
              </a:ext>
            </a:extLst>
          </p:cNvPr>
          <p:cNvSpPr txBox="1"/>
          <p:nvPr/>
        </p:nvSpPr>
        <p:spPr>
          <a:xfrm>
            <a:off x="6096000" y="832995"/>
            <a:ext cx="164873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5000" spc="-150">
                <a:solidFill>
                  <a:schemeClr val="accent1">
                    <a:hueOff val="13210714"/>
                    <a:satOff val="45901"/>
                    <a:lumOff val="-52156"/>
                  </a:schemeClr>
                </a:solidFill>
                <a:latin typeface="+mn-lt"/>
                <a:ea typeface="+mn-ea"/>
                <a:cs typeface="+mn-cs"/>
                <a:sym typeface="FreightSansLFPro Medium"/>
              </a:defRPr>
            </a:lvl1pPr>
          </a:lstStyle>
          <a:p>
            <a:pPr defTabSz="412750" hangingPunct="0">
              <a:spcBef>
                <a:spcPts val="2000"/>
              </a:spcBef>
            </a:pPr>
            <a:r>
              <a:rPr sz="1800" kern="0" spc="0" dirty="0">
                <a:solidFill>
                  <a:schemeClr val="tx1"/>
                </a:solidFill>
              </a:rPr>
              <a:t>Rectangles</a:t>
            </a:r>
          </a:p>
        </p:txBody>
      </p:sp>
      <p:sp>
        <p:nvSpPr>
          <p:cNvPr id="24" name="Rectangle with  outline">
            <a:extLst>
              <a:ext uri="{FF2B5EF4-FFF2-40B4-BE49-F238E27FC236}">
                <a16:creationId xmlns:a16="http://schemas.microsoft.com/office/drawing/2014/main" id="{A0B5FBAE-5013-4E07-8AE4-AC038B3CF6C4}"/>
              </a:ext>
            </a:extLst>
          </p:cNvPr>
          <p:cNvSpPr txBox="1"/>
          <p:nvPr/>
        </p:nvSpPr>
        <p:spPr>
          <a:xfrm>
            <a:off x="7293017" y="1431614"/>
            <a:ext cx="1753871"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12750" hangingPunct="0">
              <a:spcBef>
                <a:spcPts val="2000"/>
              </a:spcBef>
              <a:defRPr sz="2500" cap="all" spc="175">
                <a:solidFill>
                  <a:srgbClr val="53585F"/>
                </a:solidFill>
                <a:latin typeface="+mj-lt"/>
                <a:ea typeface="+mj-ea"/>
                <a:cs typeface="+mj-cs"/>
                <a:sym typeface="FreightSansLFPro Semibold"/>
              </a:defRPr>
            </a:pPr>
            <a:r>
              <a:rPr sz="1250" kern="0" cap="all" spc="88" dirty="0">
                <a:sym typeface="FreightSansLFPro Semibold"/>
              </a:rPr>
              <a:t>Rectangle with </a:t>
            </a:r>
            <a:br>
              <a:rPr sz="1250" kern="0" cap="all" spc="88" dirty="0">
                <a:sym typeface="FreightSansLFPro Semibold"/>
              </a:rPr>
            </a:br>
            <a:r>
              <a:rPr sz="1250" kern="0" cap="all" spc="88" dirty="0">
                <a:sym typeface="FreightSansLFPro Semibold"/>
              </a:rPr>
              <a:t>outline</a:t>
            </a:r>
          </a:p>
        </p:txBody>
      </p:sp>
      <p:sp>
        <p:nvSpPr>
          <p:cNvPr id="25" name="Light slate  Rectangle">
            <a:extLst>
              <a:ext uri="{FF2B5EF4-FFF2-40B4-BE49-F238E27FC236}">
                <a16:creationId xmlns:a16="http://schemas.microsoft.com/office/drawing/2014/main" id="{DCF6CE8C-5B40-496A-AA21-8FAD8C7A8BBF}"/>
              </a:ext>
            </a:extLst>
          </p:cNvPr>
          <p:cNvSpPr txBox="1"/>
          <p:nvPr/>
        </p:nvSpPr>
        <p:spPr>
          <a:xfrm>
            <a:off x="7293017" y="2275960"/>
            <a:ext cx="2683343"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12750" hangingPunct="0">
              <a:spcBef>
                <a:spcPts val="2000"/>
              </a:spcBef>
              <a:defRPr sz="2500" cap="all" spc="175">
                <a:solidFill>
                  <a:srgbClr val="53585F"/>
                </a:solidFill>
                <a:latin typeface="+mj-lt"/>
                <a:ea typeface="+mj-ea"/>
                <a:cs typeface="+mj-cs"/>
                <a:sym typeface="FreightSansLFPro Semibold"/>
              </a:defRPr>
            </a:pPr>
            <a:r>
              <a:rPr sz="1250" kern="0" cap="all" spc="88" dirty="0">
                <a:sym typeface="FreightSansLFPro Semibold"/>
              </a:rPr>
              <a:t>Light </a:t>
            </a:r>
            <a:r>
              <a:rPr lang="en-US" sz="1250" kern="0" cap="all" spc="88" dirty="0">
                <a:sym typeface="FreightSansLFPro Semibold"/>
              </a:rPr>
              <a:t>GRAY</a:t>
            </a:r>
            <a:r>
              <a:rPr sz="1250" kern="0" cap="all" spc="88" dirty="0">
                <a:sym typeface="FreightSansLFPro Semibold"/>
              </a:rPr>
              <a:t> </a:t>
            </a:r>
            <a:br>
              <a:rPr sz="1250" kern="0" cap="all" spc="88" dirty="0">
                <a:sym typeface="FreightSansLFPro Semibold"/>
              </a:rPr>
            </a:br>
            <a:r>
              <a:rPr lang="en-US" sz="1250" kern="0" cap="all" spc="88" dirty="0">
                <a:sym typeface="FreightSansLFPro Semibold"/>
              </a:rPr>
              <a:t>TRANSPARENT OVERLAY </a:t>
            </a:r>
            <a:endParaRPr sz="1250" kern="0" cap="all" spc="88" dirty="0">
              <a:sym typeface="FreightSansLFPro Semibold"/>
            </a:endParaRPr>
          </a:p>
        </p:txBody>
      </p:sp>
      <p:sp>
        <p:nvSpPr>
          <p:cNvPr id="28" name="Rounded Rectangle">
            <a:extLst>
              <a:ext uri="{FF2B5EF4-FFF2-40B4-BE49-F238E27FC236}">
                <a16:creationId xmlns:a16="http://schemas.microsoft.com/office/drawing/2014/main" id="{A8176688-9312-4B59-8181-2732E67520C9}"/>
              </a:ext>
            </a:extLst>
          </p:cNvPr>
          <p:cNvSpPr/>
          <p:nvPr/>
        </p:nvSpPr>
        <p:spPr>
          <a:xfrm>
            <a:off x="6119673" y="2148422"/>
            <a:ext cx="1018184" cy="635001"/>
          </a:xfrm>
          <a:prstGeom prst="rect">
            <a:avLst/>
          </a:prstGeom>
          <a:solidFill>
            <a:schemeClr val="bg1">
              <a:alpha val="58824"/>
            </a:schemeClr>
          </a:solidFill>
          <a:ln w="12700">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chemeClr val="bg1"/>
              </a:solidFill>
              <a:sym typeface="FreightSansLFPro"/>
            </a:endParaRPr>
          </a:p>
        </p:txBody>
      </p:sp>
      <p:sp>
        <p:nvSpPr>
          <p:cNvPr id="29" name="Rounded Rectangle">
            <a:extLst>
              <a:ext uri="{FF2B5EF4-FFF2-40B4-BE49-F238E27FC236}">
                <a16:creationId xmlns:a16="http://schemas.microsoft.com/office/drawing/2014/main" id="{8E9ED828-2399-46B4-9B7C-8663587A9A72}"/>
              </a:ext>
            </a:extLst>
          </p:cNvPr>
          <p:cNvSpPr/>
          <p:nvPr/>
        </p:nvSpPr>
        <p:spPr>
          <a:xfrm>
            <a:off x="6119673" y="1334181"/>
            <a:ext cx="1018184" cy="635001"/>
          </a:xfrm>
          <a:prstGeom prst="rect">
            <a:avLst/>
          </a:prstGeom>
          <a:noFill/>
          <a:ln w="38100">
            <a:solidFill>
              <a:schemeClr val="accent1"/>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30" name="Small Circle highlight outline">
            <a:extLst>
              <a:ext uri="{FF2B5EF4-FFF2-40B4-BE49-F238E27FC236}">
                <a16:creationId xmlns:a16="http://schemas.microsoft.com/office/drawing/2014/main" id="{BC237D25-58E7-407A-815F-E3FB8DACCF83}"/>
              </a:ext>
            </a:extLst>
          </p:cNvPr>
          <p:cNvSpPr txBox="1"/>
          <p:nvPr/>
        </p:nvSpPr>
        <p:spPr>
          <a:xfrm>
            <a:off x="9250572" y="4186141"/>
            <a:ext cx="2857581"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lnSpc>
                <a:spcPct val="100000"/>
              </a:lnSpc>
              <a:spcBef>
                <a:spcPts val="4000"/>
              </a:spcBef>
              <a:defRPr sz="2500" cap="all" spc="175">
                <a:solidFill>
                  <a:srgbClr val="53585F"/>
                </a:solidFill>
                <a:latin typeface="+mj-lt"/>
                <a:ea typeface="+mj-ea"/>
                <a:cs typeface="+mj-cs"/>
                <a:sym typeface="FreightSansLFPro Semibold"/>
              </a:defRPr>
            </a:lvl1pPr>
          </a:lstStyle>
          <a:p>
            <a:pPr defTabSz="412750" hangingPunct="0">
              <a:spcBef>
                <a:spcPts val="2000"/>
              </a:spcBef>
            </a:pPr>
            <a:r>
              <a:rPr sz="1250" kern="0" spc="88" dirty="0">
                <a:solidFill>
                  <a:schemeClr val="tx1"/>
                </a:solidFill>
                <a:latin typeface="+mn-lt"/>
              </a:rPr>
              <a:t>Small Circles</a:t>
            </a:r>
          </a:p>
        </p:txBody>
      </p:sp>
      <p:sp>
        <p:nvSpPr>
          <p:cNvPr id="31" name="Circle">
            <a:extLst>
              <a:ext uri="{FF2B5EF4-FFF2-40B4-BE49-F238E27FC236}">
                <a16:creationId xmlns:a16="http://schemas.microsoft.com/office/drawing/2014/main" id="{B6722AD4-DBCE-4C29-89AA-801287C80095}"/>
              </a:ext>
            </a:extLst>
          </p:cNvPr>
          <p:cNvSpPr/>
          <p:nvPr/>
        </p:nvSpPr>
        <p:spPr>
          <a:xfrm>
            <a:off x="9250572" y="3831788"/>
            <a:ext cx="137319" cy="137320"/>
          </a:xfrm>
          <a:prstGeom prst="ellipse">
            <a:avLst/>
          </a:prstGeom>
          <a:noFill/>
          <a:ln w="38100">
            <a:solidFill>
              <a:srgbClr val="AAAAAA"/>
            </a:solidFill>
            <a:miter lim="400000"/>
          </a:ln>
        </p:spPr>
        <p:txBody>
          <a:bodyPr lIns="38100" tIns="38100" rIns="38100" bIns="38100" anchor="ctr"/>
          <a:lstStyle/>
          <a:p>
            <a:pPr defTabSz="228600" hangingPunct="0">
              <a:lnSpc>
                <a:spcPct val="120000"/>
              </a:lnSpc>
              <a:defRPr sz="7400" spc="0">
                <a:solidFill>
                  <a:srgbClr val="6A717D"/>
                </a:solidFill>
              </a:defRPr>
            </a:pPr>
            <a:endParaRPr sz="3700" kern="0" dirty="0">
              <a:solidFill>
                <a:srgbClr val="6A717D"/>
              </a:solidFill>
              <a:sym typeface="FreightSansLFPro"/>
            </a:endParaRPr>
          </a:p>
        </p:txBody>
      </p:sp>
      <p:sp>
        <p:nvSpPr>
          <p:cNvPr id="33" name="Circle">
            <a:extLst>
              <a:ext uri="{FF2B5EF4-FFF2-40B4-BE49-F238E27FC236}">
                <a16:creationId xmlns:a16="http://schemas.microsoft.com/office/drawing/2014/main" id="{A378828E-AD89-408B-ACB0-6DDBB597EFEB}"/>
              </a:ext>
            </a:extLst>
          </p:cNvPr>
          <p:cNvSpPr/>
          <p:nvPr/>
        </p:nvSpPr>
        <p:spPr>
          <a:xfrm>
            <a:off x="9250572" y="4745074"/>
            <a:ext cx="305013" cy="305012"/>
          </a:xfrm>
          <a:prstGeom prst="ellipse">
            <a:avLst/>
          </a:prstGeom>
          <a:solidFill>
            <a:srgbClr val="CCCCCC"/>
          </a:solidFill>
          <a:ln w="38100">
            <a:noFill/>
            <a:miter lim="400000"/>
          </a:ln>
        </p:spPr>
        <p:txBody>
          <a:bodyPr lIns="25400" tIns="25400" rIns="25400" bIns="25400" anchor="ctr"/>
          <a:lstStyle/>
          <a:p>
            <a:pPr algn="ctr" defTabSz="412750" hangingPunct="0">
              <a:defRPr sz="3000" spc="0">
                <a:solidFill>
                  <a:srgbClr val="71B2EE"/>
                </a:solidFill>
                <a:latin typeface="+mn-lt"/>
                <a:ea typeface="+mn-ea"/>
                <a:cs typeface="+mn-cs"/>
                <a:sym typeface="FreightSansLFPro Medium"/>
              </a:defRPr>
            </a:pPr>
            <a:endParaRPr sz="1500" kern="0" dirty="0">
              <a:solidFill>
                <a:srgbClr val="71B2EE"/>
              </a:solidFill>
              <a:sym typeface="FreightSansLFPro Medium"/>
            </a:endParaRPr>
          </a:p>
        </p:txBody>
      </p:sp>
      <p:sp>
        <p:nvSpPr>
          <p:cNvPr id="34" name="label">
            <a:extLst>
              <a:ext uri="{FF2B5EF4-FFF2-40B4-BE49-F238E27FC236}">
                <a16:creationId xmlns:a16="http://schemas.microsoft.com/office/drawing/2014/main" id="{2B231C5A-7CBF-4437-8113-BAB46AAA5EA8}"/>
              </a:ext>
            </a:extLst>
          </p:cNvPr>
          <p:cNvSpPr/>
          <p:nvPr/>
        </p:nvSpPr>
        <p:spPr>
          <a:xfrm>
            <a:off x="6087220" y="3778280"/>
            <a:ext cx="1905050" cy="451803"/>
          </a:xfrm>
          <a:prstGeom prst="rect">
            <a:avLst/>
          </a:prstGeom>
          <a:solidFill>
            <a:schemeClr val="bg2">
              <a:lumMod val="6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lnSpc>
                <a:spcPts val="3200"/>
              </a:lnSpc>
              <a:defRPr sz="3200" cap="all" spc="480">
                <a:solidFill>
                  <a:schemeClr val="accent1"/>
                </a:solidFill>
                <a:latin typeface="+mj-lt"/>
                <a:ea typeface="+mj-ea"/>
                <a:cs typeface="+mj-cs"/>
                <a:sym typeface="FreightSansLFPro Semibold"/>
              </a:defRPr>
            </a:lvl1pPr>
          </a:lstStyle>
          <a:p>
            <a:pPr algn="ctr" defTabSz="228600" hangingPunct="0">
              <a:lnSpc>
                <a:spcPts val="1600"/>
              </a:lnSpc>
            </a:pPr>
            <a:r>
              <a:rPr sz="1600" kern="0" spc="240" dirty="0">
                <a:solidFill>
                  <a:srgbClr val="FFFFFF"/>
                </a:solidFill>
                <a:latin typeface="+mn-lt"/>
              </a:rPr>
              <a:t>label</a:t>
            </a:r>
          </a:p>
        </p:txBody>
      </p:sp>
      <p:pic>
        <p:nvPicPr>
          <p:cNvPr id="40" name="Picture 39">
            <a:extLst>
              <a:ext uri="{FF2B5EF4-FFF2-40B4-BE49-F238E27FC236}">
                <a16:creationId xmlns:a16="http://schemas.microsoft.com/office/drawing/2014/main" id="{80F31197-BDC4-45E5-AAA7-6DFD97A6CB04}"/>
              </a:ext>
            </a:extLst>
          </p:cNvPr>
          <p:cNvPicPr>
            <a:picLocks noChangeAspect="1"/>
          </p:cNvPicPr>
          <p:nvPr/>
        </p:nvPicPr>
        <p:blipFill rotWithShape="1">
          <a:blip r:embed="rId2"/>
          <a:srcRect l="4740" r="28514"/>
          <a:stretch/>
        </p:blipFill>
        <p:spPr>
          <a:xfrm>
            <a:off x="3009537" y="2128584"/>
            <a:ext cx="2425504" cy="2425504"/>
          </a:xfrm>
          <a:prstGeom prst="rect">
            <a:avLst/>
          </a:prstGeom>
        </p:spPr>
      </p:pic>
      <p:grpSp>
        <p:nvGrpSpPr>
          <p:cNvPr id="45" name="Group 44">
            <a:extLst>
              <a:ext uri="{FF2B5EF4-FFF2-40B4-BE49-F238E27FC236}">
                <a16:creationId xmlns:a16="http://schemas.microsoft.com/office/drawing/2014/main" id="{A314870E-C4E1-4B57-94F4-D43594D1ADC5}"/>
              </a:ext>
            </a:extLst>
          </p:cNvPr>
          <p:cNvGrpSpPr/>
          <p:nvPr/>
        </p:nvGrpSpPr>
        <p:grpSpPr>
          <a:xfrm>
            <a:off x="4543385" y="3596102"/>
            <a:ext cx="742128" cy="742128"/>
            <a:chOff x="4543385" y="3596102"/>
            <a:chExt cx="742128" cy="742128"/>
          </a:xfrm>
        </p:grpSpPr>
        <p:sp>
          <p:nvSpPr>
            <p:cNvPr id="42" name="Oval 41">
              <a:extLst>
                <a:ext uri="{FF2B5EF4-FFF2-40B4-BE49-F238E27FC236}">
                  <a16:creationId xmlns:a16="http://schemas.microsoft.com/office/drawing/2014/main" id="{AFA9CA49-5964-4A27-8EE9-487CB590F33D}"/>
                </a:ext>
              </a:extLst>
            </p:cNvPr>
            <p:cNvSpPr/>
            <p:nvPr/>
          </p:nvSpPr>
          <p:spPr>
            <a:xfrm>
              <a:off x="4599295" y="3652012"/>
              <a:ext cx="630309" cy="630309"/>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800" dirty="0">
                  <a:solidFill>
                    <a:schemeClr val="tx1"/>
                  </a:solidFill>
                </a:rPr>
                <a:t>We love</a:t>
              </a:r>
            </a:p>
            <a:p>
              <a:pPr algn="ctr">
                <a:lnSpc>
                  <a:spcPct val="90000"/>
                </a:lnSpc>
              </a:pPr>
              <a:r>
                <a:rPr lang="en-US" sz="1050" b="1" dirty="0">
                  <a:solidFill>
                    <a:schemeClr val="accent1"/>
                  </a:solidFill>
                </a:rPr>
                <a:t>THE ROCK</a:t>
              </a:r>
              <a:endParaRPr lang="en-US" sz="1000" dirty="0">
                <a:solidFill>
                  <a:schemeClr val="accent1"/>
                </a:solidFill>
              </a:endParaRPr>
            </a:p>
          </p:txBody>
        </p:sp>
        <p:sp>
          <p:nvSpPr>
            <p:cNvPr id="43" name="Oval 42">
              <a:extLst>
                <a:ext uri="{FF2B5EF4-FFF2-40B4-BE49-F238E27FC236}">
                  <a16:creationId xmlns:a16="http://schemas.microsoft.com/office/drawing/2014/main" id="{33ADA480-4435-4D7E-B041-63737AAD093B}"/>
                </a:ext>
              </a:extLst>
            </p:cNvPr>
            <p:cNvSpPr/>
            <p:nvPr/>
          </p:nvSpPr>
          <p:spPr>
            <a:xfrm>
              <a:off x="4543385" y="3596102"/>
              <a:ext cx="742128" cy="742128"/>
            </a:xfrm>
            <a:prstGeom prst="ellipse">
              <a:avLst/>
            </a:prstGeom>
            <a:noFill/>
            <a:ln w="57150">
              <a:solidFill>
                <a:srgbClr val="FFFFFF">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spTree>
    <p:extLst>
      <p:ext uri="{BB962C8B-B14F-4D97-AF65-F5344CB8AC3E}">
        <p14:creationId xmlns:p14="http://schemas.microsoft.com/office/powerpoint/2010/main" val="11384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D79A-10A9-2A8B-ED53-6F085473941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08C3B5B-61E1-F2F6-D55F-B69F49F086F6}"/>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83205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FF526876-082A-4540-A7F4-78535D756457}"/>
              </a:ext>
            </a:extLst>
          </p:cNvPr>
          <p:cNvCxnSpPr/>
          <p:nvPr/>
        </p:nvCxnSpPr>
        <p:spPr>
          <a:xfrm>
            <a:off x="457200" y="42792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242E123-B91C-4B65-98DB-4213430BBABF}"/>
              </a:ext>
            </a:extLst>
          </p:cNvPr>
          <p:cNvSpPr txBox="1"/>
          <p:nvPr/>
        </p:nvSpPr>
        <p:spPr>
          <a:xfrm>
            <a:off x="457200" y="208498"/>
            <a:ext cx="4711225" cy="215444"/>
          </a:xfrm>
          <a:prstGeom prst="rect">
            <a:avLst/>
          </a:prstGeom>
          <a:noFill/>
        </p:spPr>
        <p:txBody>
          <a:bodyPr wrap="square" lIns="0" tIns="0" rIns="0" bIns="0" rtlCol="0">
            <a:spAutoFit/>
          </a:bodyPr>
          <a:lstStyle/>
          <a:p>
            <a:r>
              <a:rPr lang="en-US" sz="1400" dirty="0"/>
              <a:t>IMAGES + ICONS</a:t>
            </a:r>
          </a:p>
        </p:txBody>
      </p:sp>
      <p:sp>
        <p:nvSpPr>
          <p:cNvPr id="69" name="TextBox 68">
            <a:extLst>
              <a:ext uri="{FF2B5EF4-FFF2-40B4-BE49-F238E27FC236}">
                <a16:creationId xmlns:a16="http://schemas.microsoft.com/office/drawing/2014/main" id="{A43DCF9C-408F-4F93-BF9B-54984DDEFD77}"/>
              </a:ext>
            </a:extLst>
          </p:cNvPr>
          <p:cNvSpPr txBox="1"/>
          <p:nvPr/>
        </p:nvSpPr>
        <p:spPr>
          <a:xfrm>
            <a:off x="3019016" y="1112013"/>
            <a:ext cx="11277600" cy="430887"/>
          </a:xfrm>
          <a:prstGeom prst="rect">
            <a:avLst/>
          </a:prstGeom>
          <a:noFill/>
        </p:spPr>
        <p:txBody>
          <a:bodyPr wrap="square" lIns="0" tIns="0" rIns="0" bIns="0" rtlCol="0">
            <a:spAutoFit/>
          </a:bodyPr>
          <a:lstStyle/>
          <a:p>
            <a:r>
              <a:rPr lang="en-US" sz="1400" b="1" dirty="0"/>
              <a:t>UT Image Bank</a:t>
            </a:r>
          </a:p>
          <a:p>
            <a:r>
              <a:rPr lang="en-US" sz="1400" dirty="0">
                <a:hlinkClick r:id="rId2">
                  <a:extLst>
                    <a:ext uri="{A12FA001-AC4F-418D-AE19-62706E023703}">
                      <ahyp:hlinkClr xmlns:ahyp="http://schemas.microsoft.com/office/drawing/2018/hyperlinkcolor" val="tx"/>
                    </a:ext>
                  </a:extLst>
                </a:hlinkClick>
              </a:rPr>
              <a:t>assetbank.ath.utk.edu</a:t>
            </a:r>
            <a:endParaRPr lang="en-US" sz="1400" dirty="0"/>
          </a:p>
        </p:txBody>
      </p:sp>
      <p:sp>
        <p:nvSpPr>
          <p:cNvPr id="70" name="TextBox 69">
            <a:extLst>
              <a:ext uri="{FF2B5EF4-FFF2-40B4-BE49-F238E27FC236}">
                <a16:creationId xmlns:a16="http://schemas.microsoft.com/office/drawing/2014/main" id="{4E6E41D2-B534-4E45-AD0C-31E0BD19842A}"/>
              </a:ext>
            </a:extLst>
          </p:cNvPr>
          <p:cNvSpPr txBox="1"/>
          <p:nvPr/>
        </p:nvSpPr>
        <p:spPr>
          <a:xfrm>
            <a:off x="457200" y="3533733"/>
            <a:ext cx="2097289" cy="400110"/>
          </a:xfrm>
          <a:prstGeom prst="rect">
            <a:avLst/>
          </a:prstGeom>
          <a:noFill/>
        </p:spPr>
        <p:txBody>
          <a:bodyPr wrap="square" lIns="0" tIns="0" rIns="0" bIns="0" rtlCol="0">
            <a:spAutoFit/>
          </a:bodyPr>
          <a:lstStyle/>
          <a:p>
            <a:r>
              <a:rPr lang="en-US" sz="1300" b="1" dirty="0"/>
              <a:t>123RF </a:t>
            </a:r>
            <a:r>
              <a:rPr lang="en-US" sz="1300" dirty="0"/>
              <a:t>($)</a:t>
            </a:r>
          </a:p>
          <a:p>
            <a:r>
              <a:rPr lang="en-US" sz="1300" dirty="0">
                <a:hlinkClick r:id="rId3">
                  <a:extLst>
                    <a:ext uri="{A12FA001-AC4F-418D-AE19-62706E023703}">
                      <ahyp:hlinkClr xmlns:ahyp="http://schemas.microsoft.com/office/drawing/2018/hyperlinkcolor" val="tx"/>
                    </a:ext>
                  </a:extLst>
                </a:hlinkClick>
              </a:rPr>
              <a:t>123rf.com</a:t>
            </a:r>
            <a:endParaRPr lang="en-US" sz="1300" dirty="0"/>
          </a:p>
        </p:txBody>
      </p:sp>
      <p:pic>
        <p:nvPicPr>
          <p:cNvPr id="3" name="Picture 2">
            <a:hlinkClick r:id="rId2"/>
            <a:extLst>
              <a:ext uri="{FF2B5EF4-FFF2-40B4-BE49-F238E27FC236}">
                <a16:creationId xmlns:a16="http://schemas.microsoft.com/office/drawing/2014/main" id="{D772E915-3B7A-4E84-B196-19062F4F2F9B}"/>
              </a:ext>
            </a:extLst>
          </p:cNvPr>
          <p:cNvPicPr>
            <a:picLocks noChangeAspect="1"/>
          </p:cNvPicPr>
          <p:nvPr/>
        </p:nvPicPr>
        <p:blipFill rotWithShape="1">
          <a:blip r:embed="rId4">
            <a:extLst>
              <a:ext uri="{28A0092B-C50C-407E-A947-70E740481C1C}">
                <a14:useLocalDpi xmlns:a14="http://schemas.microsoft.com/office/drawing/2010/main" val="0"/>
              </a:ext>
            </a:extLst>
          </a:blip>
          <a:srcRect l="755" r="755"/>
          <a:stretch/>
        </p:blipFill>
        <p:spPr>
          <a:xfrm>
            <a:off x="475193" y="684397"/>
            <a:ext cx="2345264" cy="1319211"/>
          </a:xfrm>
          <a:prstGeom prst="rect">
            <a:avLst/>
          </a:prstGeom>
        </p:spPr>
      </p:pic>
      <p:pic>
        <p:nvPicPr>
          <p:cNvPr id="4" name="Picture 3">
            <a:hlinkClick r:id="rId3"/>
            <a:extLst>
              <a:ext uri="{FF2B5EF4-FFF2-40B4-BE49-F238E27FC236}">
                <a16:creationId xmlns:a16="http://schemas.microsoft.com/office/drawing/2014/main" id="{4A9BDCF6-F946-472B-9EA1-2F5757DC8C29}"/>
              </a:ext>
            </a:extLst>
          </p:cNvPr>
          <p:cNvPicPr>
            <a:picLocks noChangeAspect="1"/>
          </p:cNvPicPr>
          <p:nvPr/>
        </p:nvPicPr>
        <p:blipFill rotWithShape="1">
          <a:blip r:embed="rId5"/>
          <a:srcRect t="283" b="79987"/>
          <a:stretch/>
        </p:blipFill>
        <p:spPr>
          <a:xfrm>
            <a:off x="457200" y="2373161"/>
            <a:ext cx="1859276" cy="1045843"/>
          </a:xfrm>
          <a:prstGeom prst="rect">
            <a:avLst/>
          </a:prstGeom>
          <a:ln>
            <a:solidFill>
              <a:srgbClr val="A6A6A6"/>
            </a:solidFill>
          </a:ln>
        </p:spPr>
      </p:pic>
      <p:pic>
        <p:nvPicPr>
          <p:cNvPr id="5" name="Picture 4">
            <a:hlinkClick r:id="rId6"/>
            <a:extLst>
              <a:ext uri="{FF2B5EF4-FFF2-40B4-BE49-F238E27FC236}">
                <a16:creationId xmlns:a16="http://schemas.microsoft.com/office/drawing/2014/main" id="{210B20D0-4639-4736-AB62-2FF14EE41EFE}"/>
              </a:ext>
            </a:extLst>
          </p:cNvPr>
          <p:cNvPicPr>
            <a:picLocks noChangeAspect="1"/>
          </p:cNvPicPr>
          <p:nvPr/>
        </p:nvPicPr>
        <p:blipFill rotWithShape="1">
          <a:blip r:embed="rId7"/>
          <a:srcRect t="168" b="79878"/>
          <a:stretch/>
        </p:blipFill>
        <p:spPr>
          <a:xfrm>
            <a:off x="2811491" y="2373161"/>
            <a:ext cx="1859276" cy="1045843"/>
          </a:xfrm>
          <a:prstGeom prst="rect">
            <a:avLst/>
          </a:prstGeom>
          <a:ln>
            <a:solidFill>
              <a:srgbClr val="A6A6A6"/>
            </a:solidFill>
          </a:ln>
        </p:spPr>
      </p:pic>
      <p:sp>
        <p:nvSpPr>
          <p:cNvPr id="12" name="TextBox 11">
            <a:extLst>
              <a:ext uri="{FF2B5EF4-FFF2-40B4-BE49-F238E27FC236}">
                <a16:creationId xmlns:a16="http://schemas.microsoft.com/office/drawing/2014/main" id="{00627696-BFBE-4A46-B50E-DE20F351DFFB}"/>
              </a:ext>
            </a:extLst>
          </p:cNvPr>
          <p:cNvSpPr txBox="1"/>
          <p:nvPr/>
        </p:nvSpPr>
        <p:spPr>
          <a:xfrm>
            <a:off x="2809428" y="3533733"/>
            <a:ext cx="2097289" cy="400110"/>
          </a:xfrm>
          <a:prstGeom prst="rect">
            <a:avLst/>
          </a:prstGeom>
          <a:noFill/>
        </p:spPr>
        <p:txBody>
          <a:bodyPr wrap="square" lIns="0" tIns="0" rIns="0" bIns="0" rtlCol="0">
            <a:spAutoFit/>
          </a:bodyPr>
          <a:lstStyle/>
          <a:p>
            <a:r>
              <a:rPr lang="en-US" sz="1300" b="1" dirty="0"/>
              <a:t>Shutterstock </a:t>
            </a:r>
            <a:r>
              <a:rPr lang="en-US" sz="1300" dirty="0"/>
              <a:t>($$$)</a:t>
            </a:r>
          </a:p>
          <a:p>
            <a:r>
              <a:rPr lang="en-US" sz="1300" dirty="0">
                <a:hlinkClick r:id="rId6">
                  <a:extLst>
                    <a:ext uri="{A12FA001-AC4F-418D-AE19-62706E023703}">
                      <ahyp:hlinkClr xmlns:ahyp="http://schemas.microsoft.com/office/drawing/2018/hyperlinkcolor" val="tx"/>
                    </a:ext>
                  </a:extLst>
                </a:hlinkClick>
              </a:rPr>
              <a:t>shutterstock.com</a:t>
            </a:r>
            <a:endParaRPr lang="en-US" sz="1300" dirty="0"/>
          </a:p>
        </p:txBody>
      </p:sp>
      <p:pic>
        <p:nvPicPr>
          <p:cNvPr id="15" name="Picture 14">
            <a:hlinkClick r:id="rId8"/>
            <a:extLst>
              <a:ext uri="{FF2B5EF4-FFF2-40B4-BE49-F238E27FC236}">
                <a16:creationId xmlns:a16="http://schemas.microsoft.com/office/drawing/2014/main" id="{2B0B0064-B86E-45F3-B926-1F9FCD5EE351}"/>
              </a:ext>
            </a:extLst>
          </p:cNvPr>
          <p:cNvPicPr>
            <a:picLocks noChangeAspect="1"/>
          </p:cNvPicPr>
          <p:nvPr/>
        </p:nvPicPr>
        <p:blipFill>
          <a:blip r:embed="rId9"/>
          <a:stretch>
            <a:fillRect/>
          </a:stretch>
        </p:blipFill>
        <p:spPr>
          <a:xfrm>
            <a:off x="5165782" y="2373160"/>
            <a:ext cx="1860432" cy="1045843"/>
          </a:xfrm>
          <a:prstGeom prst="rect">
            <a:avLst/>
          </a:prstGeom>
        </p:spPr>
      </p:pic>
      <p:sp>
        <p:nvSpPr>
          <p:cNvPr id="22" name="TextBox 21">
            <a:extLst>
              <a:ext uri="{FF2B5EF4-FFF2-40B4-BE49-F238E27FC236}">
                <a16:creationId xmlns:a16="http://schemas.microsoft.com/office/drawing/2014/main" id="{E1842983-FE00-4DA4-BCA5-03BDE31FE8B0}"/>
              </a:ext>
            </a:extLst>
          </p:cNvPr>
          <p:cNvSpPr txBox="1"/>
          <p:nvPr/>
        </p:nvSpPr>
        <p:spPr>
          <a:xfrm>
            <a:off x="5161656" y="3533733"/>
            <a:ext cx="2097289" cy="400110"/>
          </a:xfrm>
          <a:prstGeom prst="rect">
            <a:avLst/>
          </a:prstGeom>
          <a:noFill/>
        </p:spPr>
        <p:txBody>
          <a:bodyPr wrap="square" lIns="0" tIns="0" rIns="0" bIns="0" rtlCol="0">
            <a:spAutoFit/>
          </a:bodyPr>
          <a:lstStyle/>
          <a:p>
            <a:r>
              <a:rPr lang="en-US" sz="1300" b="1" dirty="0"/>
              <a:t>Stocky </a:t>
            </a:r>
            <a:r>
              <a:rPr lang="en-US" sz="1300" dirty="0"/>
              <a:t>($$$)</a:t>
            </a:r>
          </a:p>
          <a:p>
            <a:r>
              <a:rPr lang="en-US" sz="1300" dirty="0">
                <a:hlinkClick r:id="rId8">
                  <a:extLst>
                    <a:ext uri="{A12FA001-AC4F-418D-AE19-62706E023703}">
                      <ahyp:hlinkClr xmlns:ahyp="http://schemas.microsoft.com/office/drawing/2018/hyperlinkcolor" val="tx"/>
                    </a:ext>
                  </a:extLst>
                </a:hlinkClick>
              </a:rPr>
              <a:t>stocksy.com</a:t>
            </a:r>
            <a:endParaRPr lang="en-US" sz="1300" dirty="0"/>
          </a:p>
        </p:txBody>
      </p:sp>
      <p:pic>
        <p:nvPicPr>
          <p:cNvPr id="17" name="Picture 16">
            <a:hlinkClick r:id="rId10"/>
            <a:extLst>
              <a:ext uri="{FF2B5EF4-FFF2-40B4-BE49-F238E27FC236}">
                <a16:creationId xmlns:a16="http://schemas.microsoft.com/office/drawing/2014/main" id="{847DD6DF-9954-4118-AA0E-5653F364AC24}"/>
              </a:ext>
            </a:extLst>
          </p:cNvPr>
          <p:cNvPicPr>
            <a:picLocks noChangeAspect="1"/>
          </p:cNvPicPr>
          <p:nvPr/>
        </p:nvPicPr>
        <p:blipFill>
          <a:blip r:embed="rId11"/>
          <a:stretch>
            <a:fillRect/>
          </a:stretch>
        </p:blipFill>
        <p:spPr>
          <a:xfrm>
            <a:off x="7521229" y="2373160"/>
            <a:ext cx="1858122" cy="1045843"/>
          </a:xfrm>
          <a:prstGeom prst="rect">
            <a:avLst/>
          </a:prstGeom>
        </p:spPr>
      </p:pic>
      <p:sp>
        <p:nvSpPr>
          <p:cNvPr id="25" name="TextBox 24">
            <a:extLst>
              <a:ext uri="{FF2B5EF4-FFF2-40B4-BE49-F238E27FC236}">
                <a16:creationId xmlns:a16="http://schemas.microsoft.com/office/drawing/2014/main" id="{DC0399DB-05A6-494A-9D26-34364F53E7A8}"/>
              </a:ext>
            </a:extLst>
          </p:cNvPr>
          <p:cNvSpPr txBox="1"/>
          <p:nvPr/>
        </p:nvSpPr>
        <p:spPr>
          <a:xfrm>
            <a:off x="7513884" y="3533733"/>
            <a:ext cx="2097289" cy="400110"/>
          </a:xfrm>
          <a:prstGeom prst="rect">
            <a:avLst/>
          </a:prstGeom>
          <a:noFill/>
        </p:spPr>
        <p:txBody>
          <a:bodyPr wrap="square" lIns="0" tIns="0" rIns="0" bIns="0" rtlCol="0">
            <a:spAutoFit/>
          </a:bodyPr>
          <a:lstStyle/>
          <a:p>
            <a:r>
              <a:rPr lang="en-US" sz="1300" b="1" dirty="0"/>
              <a:t>Unsplash </a:t>
            </a:r>
            <a:r>
              <a:rPr lang="en-US" sz="1300" dirty="0"/>
              <a:t>(Free)</a:t>
            </a:r>
          </a:p>
          <a:p>
            <a:r>
              <a:rPr lang="en-US" sz="1300" dirty="0">
                <a:hlinkClick r:id="rId10">
                  <a:extLst>
                    <a:ext uri="{A12FA001-AC4F-418D-AE19-62706E023703}">
                      <ahyp:hlinkClr xmlns:ahyp="http://schemas.microsoft.com/office/drawing/2018/hyperlinkcolor" val="tx"/>
                    </a:ext>
                  </a:extLst>
                </a:hlinkClick>
              </a:rPr>
              <a:t>unsplash.com</a:t>
            </a:r>
            <a:endParaRPr lang="en-US" sz="1300" dirty="0"/>
          </a:p>
        </p:txBody>
      </p:sp>
      <p:pic>
        <p:nvPicPr>
          <p:cNvPr id="20" name="Picture 19">
            <a:hlinkClick r:id="rId12"/>
            <a:extLst>
              <a:ext uri="{FF2B5EF4-FFF2-40B4-BE49-F238E27FC236}">
                <a16:creationId xmlns:a16="http://schemas.microsoft.com/office/drawing/2014/main" id="{2F71B2DA-FAA1-409D-946A-2684621F80A6}"/>
              </a:ext>
            </a:extLst>
          </p:cNvPr>
          <p:cNvPicPr>
            <a:picLocks noChangeAspect="1"/>
          </p:cNvPicPr>
          <p:nvPr/>
        </p:nvPicPr>
        <p:blipFill>
          <a:blip r:embed="rId13"/>
          <a:stretch>
            <a:fillRect/>
          </a:stretch>
        </p:blipFill>
        <p:spPr>
          <a:xfrm>
            <a:off x="9874368" y="2373160"/>
            <a:ext cx="1860432" cy="1045843"/>
          </a:xfrm>
          <a:prstGeom prst="rect">
            <a:avLst/>
          </a:prstGeom>
          <a:ln>
            <a:solidFill>
              <a:srgbClr val="A6A6A6"/>
            </a:solidFill>
          </a:ln>
        </p:spPr>
      </p:pic>
      <p:sp>
        <p:nvSpPr>
          <p:cNvPr id="29" name="TextBox 28">
            <a:extLst>
              <a:ext uri="{FF2B5EF4-FFF2-40B4-BE49-F238E27FC236}">
                <a16:creationId xmlns:a16="http://schemas.microsoft.com/office/drawing/2014/main" id="{77989A59-5F74-44A2-A5B3-993FEB2D16E2}"/>
              </a:ext>
            </a:extLst>
          </p:cNvPr>
          <p:cNvSpPr txBox="1"/>
          <p:nvPr/>
        </p:nvSpPr>
        <p:spPr>
          <a:xfrm>
            <a:off x="9866111" y="3533733"/>
            <a:ext cx="2097289" cy="400110"/>
          </a:xfrm>
          <a:prstGeom prst="rect">
            <a:avLst/>
          </a:prstGeom>
          <a:noFill/>
        </p:spPr>
        <p:txBody>
          <a:bodyPr wrap="square" lIns="0" tIns="0" rIns="0" bIns="0" rtlCol="0">
            <a:spAutoFit/>
          </a:bodyPr>
          <a:lstStyle/>
          <a:p>
            <a:r>
              <a:rPr lang="en-US" sz="1300" b="1" dirty="0"/>
              <a:t>Pixabay </a:t>
            </a:r>
            <a:r>
              <a:rPr lang="en-US" sz="1300" dirty="0"/>
              <a:t>(Free)</a:t>
            </a:r>
          </a:p>
          <a:p>
            <a:r>
              <a:rPr lang="en-US" sz="1300" dirty="0">
                <a:hlinkClick r:id="rId12">
                  <a:extLst>
                    <a:ext uri="{A12FA001-AC4F-418D-AE19-62706E023703}">
                      <ahyp:hlinkClr xmlns:ahyp="http://schemas.microsoft.com/office/drawing/2018/hyperlinkcolor" val="tx"/>
                    </a:ext>
                  </a:extLst>
                </a:hlinkClick>
              </a:rPr>
              <a:t>pixabay.com</a:t>
            </a:r>
            <a:endParaRPr lang="en-US" sz="1300" dirty="0"/>
          </a:p>
        </p:txBody>
      </p:sp>
      <p:pic>
        <p:nvPicPr>
          <p:cNvPr id="23" name="Picture 22">
            <a:hlinkClick r:id="rId14"/>
            <a:extLst>
              <a:ext uri="{FF2B5EF4-FFF2-40B4-BE49-F238E27FC236}">
                <a16:creationId xmlns:a16="http://schemas.microsoft.com/office/drawing/2014/main" id="{02092413-6411-4B8B-85E3-5E9D9FFD407B}"/>
              </a:ext>
            </a:extLst>
          </p:cNvPr>
          <p:cNvPicPr>
            <a:picLocks noChangeAspect="1"/>
          </p:cNvPicPr>
          <p:nvPr/>
        </p:nvPicPr>
        <p:blipFill>
          <a:blip r:embed="rId15"/>
          <a:stretch>
            <a:fillRect/>
          </a:stretch>
        </p:blipFill>
        <p:spPr>
          <a:xfrm>
            <a:off x="1518577" y="4204363"/>
            <a:ext cx="1860432" cy="1045843"/>
          </a:xfrm>
          <a:prstGeom prst="rect">
            <a:avLst/>
          </a:prstGeom>
        </p:spPr>
      </p:pic>
      <p:cxnSp>
        <p:nvCxnSpPr>
          <p:cNvPr id="26" name="Straight Connector 25">
            <a:extLst>
              <a:ext uri="{FF2B5EF4-FFF2-40B4-BE49-F238E27FC236}">
                <a16:creationId xmlns:a16="http://schemas.microsoft.com/office/drawing/2014/main" id="{7245976E-885D-4CBB-945E-ED1CE872BCAF}"/>
              </a:ext>
            </a:extLst>
          </p:cNvPr>
          <p:cNvCxnSpPr/>
          <p:nvPr/>
        </p:nvCxnSpPr>
        <p:spPr>
          <a:xfrm>
            <a:off x="457200" y="2182913"/>
            <a:ext cx="11277600"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05F636-2EFA-4BB5-8E8F-8BE52F73F0A5}"/>
              </a:ext>
            </a:extLst>
          </p:cNvPr>
          <p:cNvSpPr txBox="1"/>
          <p:nvPr/>
        </p:nvSpPr>
        <p:spPr>
          <a:xfrm>
            <a:off x="1519733" y="5337725"/>
            <a:ext cx="2097289" cy="400110"/>
          </a:xfrm>
          <a:prstGeom prst="rect">
            <a:avLst/>
          </a:prstGeom>
          <a:noFill/>
        </p:spPr>
        <p:txBody>
          <a:bodyPr wrap="square" lIns="0" tIns="0" rIns="0" bIns="0" rtlCol="0">
            <a:spAutoFit/>
          </a:bodyPr>
          <a:lstStyle/>
          <a:p>
            <a:r>
              <a:rPr lang="en-US" sz="1300" b="1" dirty="0"/>
              <a:t>Pexels </a:t>
            </a:r>
            <a:r>
              <a:rPr lang="en-US" sz="1300" dirty="0"/>
              <a:t>(Free)</a:t>
            </a:r>
          </a:p>
          <a:p>
            <a:r>
              <a:rPr lang="en-US" sz="1300" dirty="0">
                <a:hlinkClick r:id="rId14">
                  <a:extLst>
                    <a:ext uri="{A12FA001-AC4F-418D-AE19-62706E023703}">
                      <ahyp:hlinkClr xmlns:ahyp="http://schemas.microsoft.com/office/drawing/2018/hyperlinkcolor" val="tx"/>
                    </a:ext>
                  </a:extLst>
                </a:hlinkClick>
              </a:rPr>
              <a:t>pexels.com</a:t>
            </a:r>
            <a:endParaRPr lang="en-US" sz="1300" dirty="0"/>
          </a:p>
        </p:txBody>
      </p:sp>
      <p:pic>
        <p:nvPicPr>
          <p:cNvPr id="28" name="Picture 27">
            <a:hlinkClick r:id="rId16"/>
            <a:extLst>
              <a:ext uri="{FF2B5EF4-FFF2-40B4-BE49-F238E27FC236}">
                <a16:creationId xmlns:a16="http://schemas.microsoft.com/office/drawing/2014/main" id="{A4E5F81B-770C-43D6-B1E9-7330FE44CD1C}"/>
              </a:ext>
            </a:extLst>
          </p:cNvPr>
          <p:cNvPicPr>
            <a:picLocks noChangeAspect="1"/>
          </p:cNvPicPr>
          <p:nvPr/>
        </p:nvPicPr>
        <p:blipFill>
          <a:blip r:embed="rId17"/>
          <a:stretch>
            <a:fillRect/>
          </a:stretch>
        </p:blipFill>
        <p:spPr>
          <a:xfrm>
            <a:off x="3976501" y="4205779"/>
            <a:ext cx="1860432" cy="1045843"/>
          </a:xfrm>
          <a:prstGeom prst="rect">
            <a:avLst/>
          </a:prstGeom>
        </p:spPr>
      </p:pic>
      <p:sp>
        <p:nvSpPr>
          <p:cNvPr id="37" name="TextBox 36">
            <a:extLst>
              <a:ext uri="{FF2B5EF4-FFF2-40B4-BE49-F238E27FC236}">
                <a16:creationId xmlns:a16="http://schemas.microsoft.com/office/drawing/2014/main" id="{D6B91F45-A289-4DE7-B5BB-300C10A9E8B6}"/>
              </a:ext>
            </a:extLst>
          </p:cNvPr>
          <p:cNvSpPr txBox="1"/>
          <p:nvPr/>
        </p:nvSpPr>
        <p:spPr>
          <a:xfrm>
            <a:off x="3976500" y="5337725"/>
            <a:ext cx="2476006" cy="400110"/>
          </a:xfrm>
          <a:prstGeom prst="rect">
            <a:avLst/>
          </a:prstGeom>
          <a:noFill/>
        </p:spPr>
        <p:txBody>
          <a:bodyPr wrap="square" lIns="0" tIns="0" rIns="0" bIns="0" rtlCol="0">
            <a:spAutoFit/>
          </a:bodyPr>
          <a:lstStyle/>
          <a:p>
            <a:r>
              <a:rPr lang="en-US" sz="1300" b="1" dirty="0"/>
              <a:t>Creative Commons </a:t>
            </a:r>
            <a:r>
              <a:rPr lang="en-US" sz="1300" dirty="0"/>
              <a:t>(Free)</a:t>
            </a:r>
          </a:p>
          <a:p>
            <a:r>
              <a:rPr lang="en-US" sz="1300" dirty="0">
                <a:hlinkClick r:id="rId16">
                  <a:extLst>
                    <a:ext uri="{A12FA001-AC4F-418D-AE19-62706E023703}">
                      <ahyp:hlinkClr xmlns:ahyp="http://schemas.microsoft.com/office/drawing/2018/hyperlinkcolor" val="tx"/>
                    </a:ext>
                  </a:extLst>
                </a:hlinkClick>
              </a:rPr>
              <a:t>search.creativecommons.org</a:t>
            </a:r>
            <a:endParaRPr lang="en-US" sz="1300" dirty="0"/>
          </a:p>
        </p:txBody>
      </p:sp>
      <p:pic>
        <p:nvPicPr>
          <p:cNvPr id="33" name="Picture 32">
            <a:hlinkClick r:id="rId18"/>
            <a:extLst>
              <a:ext uri="{FF2B5EF4-FFF2-40B4-BE49-F238E27FC236}">
                <a16:creationId xmlns:a16="http://schemas.microsoft.com/office/drawing/2014/main" id="{E213BF06-6DE8-4C4E-9921-A2D42A570AD4}"/>
              </a:ext>
            </a:extLst>
          </p:cNvPr>
          <p:cNvPicPr>
            <a:picLocks noChangeAspect="1"/>
          </p:cNvPicPr>
          <p:nvPr/>
        </p:nvPicPr>
        <p:blipFill>
          <a:blip r:embed="rId19"/>
          <a:stretch>
            <a:fillRect/>
          </a:stretch>
        </p:blipFill>
        <p:spPr>
          <a:xfrm>
            <a:off x="6477691" y="4173747"/>
            <a:ext cx="1860432" cy="1045843"/>
          </a:xfrm>
          <a:prstGeom prst="rect">
            <a:avLst/>
          </a:prstGeom>
          <a:ln>
            <a:solidFill>
              <a:srgbClr val="A6A6A6"/>
            </a:solidFill>
          </a:ln>
        </p:spPr>
      </p:pic>
      <p:sp>
        <p:nvSpPr>
          <p:cNvPr id="43" name="TextBox 42">
            <a:extLst>
              <a:ext uri="{FF2B5EF4-FFF2-40B4-BE49-F238E27FC236}">
                <a16:creationId xmlns:a16="http://schemas.microsoft.com/office/drawing/2014/main" id="{9C3F3F6C-1A9F-4A42-B887-DEE26B4EA0DD}"/>
              </a:ext>
            </a:extLst>
          </p:cNvPr>
          <p:cNvSpPr txBox="1"/>
          <p:nvPr/>
        </p:nvSpPr>
        <p:spPr>
          <a:xfrm>
            <a:off x="6477691" y="5337725"/>
            <a:ext cx="2097289" cy="400110"/>
          </a:xfrm>
          <a:prstGeom prst="rect">
            <a:avLst/>
          </a:prstGeom>
          <a:noFill/>
        </p:spPr>
        <p:txBody>
          <a:bodyPr wrap="square" lIns="0" tIns="0" rIns="0" bIns="0" rtlCol="0">
            <a:spAutoFit/>
          </a:bodyPr>
          <a:lstStyle/>
          <a:p>
            <a:r>
              <a:rPr lang="en-US" sz="1300" b="1" dirty="0"/>
              <a:t>The Noun Project </a:t>
            </a:r>
            <a:r>
              <a:rPr lang="en-US" sz="1300" dirty="0"/>
              <a:t>(free/$)</a:t>
            </a:r>
          </a:p>
          <a:p>
            <a:r>
              <a:rPr lang="en-US" sz="1300" dirty="0">
                <a:hlinkClick r:id="rId18">
                  <a:extLst>
                    <a:ext uri="{A12FA001-AC4F-418D-AE19-62706E023703}">
                      <ahyp:hlinkClr xmlns:ahyp="http://schemas.microsoft.com/office/drawing/2018/hyperlinkcolor" val="tx"/>
                    </a:ext>
                  </a:extLst>
                </a:hlinkClick>
              </a:rPr>
              <a:t>thenounproject.com</a:t>
            </a:r>
            <a:endParaRPr lang="en-US" sz="1300" dirty="0"/>
          </a:p>
        </p:txBody>
      </p:sp>
      <p:pic>
        <p:nvPicPr>
          <p:cNvPr id="36" name="Picture 35">
            <a:hlinkClick r:id="rId20"/>
            <a:extLst>
              <a:ext uri="{FF2B5EF4-FFF2-40B4-BE49-F238E27FC236}">
                <a16:creationId xmlns:a16="http://schemas.microsoft.com/office/drawing/2014/main" id="{C8DC1A02-DB82-48E5-9F92-9944AD7372C8}"/>
              </a:ext>
            </a:extLst>
          </p:cNvPr>
          <p:cNvPicPr>
            <a:picLocks noChangeAspect="1"/>
          </p:cNvPicPr>
          <p:nvPr/>
        </p:nvPicPr>
        <p:blipFill>
          <a:blip r:embed="rId21"/>
          <a:stretch>
            <a:fillRect/>
          </a:stretch>
        </p:blipFill>
        <p:spPr>
          <a:xfrm>
            <a:off x="8935615" y="4178087"/>
            <a:ext cx="1860432" cy="1045843"/>
          </a:xfrm>
          <a:prstGeom prst="rect">
            <a:avLst/>
          </a:prstGeom>
          <a:ln>
            <a:solidFill>
              <a:srgbClr val="A6A6A6"/>
            </a:solidFill>
          </a:ln>
        </p:spPr>
      </p:pic>
      <p:sp>
        <p:nvSpPr>
          <p:cNvPr id="46" name="TextBox 45">
            <a:extLst>
              <a:ext uri="{FF2B5EF4-FFF2-40B4-BE49-F238E27FC236}">
                <a16:creationId xmlns:a16="http://schemas.microsoft.com/office/drawing/2014/main" id="{6C6B6D62-F39E-4997-9611-FE73C78D2F0C}"/>
              </a:ext>
            </a:extLst>
          </p:cNvPr>
          <p:cNvSpPr txBox="1"/>
          <p:nvPr/>
        </p:nvSpPr>
        <p:spPr>
          <a:xfrm>
            <a:off x="8935615" y="5337725"/>
            <a:ext cx="2097289" cy="400110"/>
          </a:xfrm>
          <a:prstGeom prst="rect">
            <a:avLst/>
          </a:prstGeom>
          <a:noFill/>
        </p:spPr>
        <p:txBody>
          <a:bodyPr wrap="square" lIns="0" tIns="0" rIns="0" bIns="0" rtlCol="0">
            <a:spAutoFit/>
          </a:bodyPr>
          <a:lstStyle/>
          <a:p>
            <a:r>
              <a:rPr lang="en-US" sz="1300" b="1" dirty="0"/>
              <a:t>Flat Icon </a:t>
            </a:r>
            <a:r>
              <a:rPr lang="en-US" sz="1300" dirty="0"/>
              <a:t>(Free)</a:t>
            </a:r>
          </a:p>
          <a:p>
            <a:r>
              <a:rPr lang="en-US" sz="1300" dirty="0">
                <a:hlinkClick r:id="rId20">
                  <a:extLst>
                    <a:ext uri="{A12FA001-AC4F-418D-AE19-62706E023703}">
                      <ahyp:hlinkClr xmlns:ahyp="http://schemas.microsoft.com/office/drawing/2018/hyperlinkcolor" val="tx"/>
                    </a:ext>
                  </a:extLst>
                </a:hlinkClick>
              </a:rPr>
              <a:t>flaticon.com</a:t>
            </a:r>
            <a:endParaRPr lang="en-US" sz="1300" dirty="0"/>
          </a:p>
        </p:txBody>
      </p:sp>
    </p:spTree>
    <p:extLst>
      <p:ext uri="{BB962C8B-B14F-4D97-AF65-F5344CB8AC3E}">
        <p14:creationId xmlns:p14="http://schemas.microsoft.com/office/powerpoint/2010/main" val="66817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Models</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pPr lvl="1"/>
            <a:r>
              <a:rPr lang="en-US" dirty="0"/>
              <a:t>Model 1: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C9CF1167-407D-79CC-1E1D-2E0902051B42}"/>
              </a:ext>
            </a:extLst>
          </p:cNvPr>
          <p:cNvPicPr>
            <a:picLocks noChangeAspect="1"/>
          </p:cNvPicPr>
          <p:nvPr/>
        </p:nvPicPr>
        <p:blipFill>
          <a:blip r:embed="rId2"/>
          <a:stretch>
            <a:fillRect/>
          </a:stretch>
        </p:blipFill>
        <p:spPr>
          <a:xfrm>
            <a:off x="3666939" y="1615757"/>
            <a:ext cx="4858121" cy="3626485"/>
          </a:xfrm>
          <a:prstGeom prst="rect">
            <a:avLst/>
          </a:prstGeom>
        </p:spPr>
      </p:pic>
    </p:spTree>
    <p:extLst>
      <p:ext uri="{BB962C8B-B14F-4D97-AF65-F5344CB8AC3E}">
        <p14:creationId xmlns:p14="http://schemas.microsoft.com/office/powerpoint/2010/main" val="271588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Models</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pPr lvl="1"/>
            <a:r>
              <a:rPr lang="en-US" dirty="0"/>
              <a:t>Model 2: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3" name="Picture 2">
            <a:extLst>
              <a:ext uri="{FF2B5EF4-FFF2-40B4-BE49-F238E27FC236}">
                <a16:creationId xmlns:a16="http://schemas.microsoft.com/office/drawing/2014/main" id="{786996B5-8166-6804-80B9-452740D62175}"/>
              </a:ext>
            </a:extLst>
          </p:cNvPr>
          <p:cNvPicPr>
            <a:picLocks noChangeAspect="1"/>
          </p:cNvPicPr>
          <p:nvPr/>
        </p:nvPicPr>
        <p:blipFill>
          <a:blip r:embed="rId2"/>
          <a:stretch>
            <a:fillRect/>
          </a:stretch>
        </p:blipFill>
        <p:spPr>
          <a:xfrm>
            <a:off x="3919138" y="1906841"/>
            <a:ext cx="4533982" cy="3563710"/>
          </a:xfrm>
          <a:prstGeom prst="rect">
            <a:avLst/>
          </a:prstGeom>
        </p:spPr>
      </p:pic>
    </p:spTree>
    <p:extLst>
      <p:ext uri="{BB962C8B-B14F-4D97-AF65-F5344CB8AC3E}">
        <p14:creationId xmlns:p14="http://schemas.microsoft.com/office/powerpoint/2010/main" val="18851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TK 2020_Orange">
  <a:themeElements>
    <a:clrScheme name="UT Orange Theme">
      <a:dk1>
        <a:srgbClr val="4B4B4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4B4B4B"/>
      </a:hlink>
      <a:folHlink>
        <a:srgbClr val="4B4B4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FA8C6AB570D9459039B51A9DB8E6CA" ma:contentTypeVersion="3" ma:contentTypeDescription="Create a new document." ma:contentTypeScope="" ma:versionID="eab403dd94142b0fc0bed559c17edca5">
  <xsd:schema xmlns:xsd="http://www.w3.org/2001/XMLSchema" xmlns:xs="http://www.w3.org/2001/XMLSchema" xmlns:p="http://schemas.microsoft.com/office/2006/metadata/properties" xmlns:ns2="58f90558-142f-47fc-8895-8037ff58f1ad" targetNamespace="http://schemas.microsoft.com/office/2006/metadata/properties" ma:root="true" ma:fieldsID="d5e6996998ea466c06d39e67a711c3c3" ns2:_="">
    <xsd:import namespace="58f90558-142f-47fc-8895-8037ff58f1ad"/>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90558-142f-47fc-8895-8037ff58f1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9BC2A7-41B9-40E4-9FB9-A3E90383D96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F70357D-328A-41CF-80EE-2943E4181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f90558-142f-47fc-8895-8037ff58f1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5E3FDB-9455-45B1-A394-350EF3CAE4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7844</TotalTime>
  <Words>2178</Words>
  <Application>Microsoft Macintosh PowerPoint</Application>
  <PresentationFormat>Widescreen</PresentationFormat>
  <Paragraphs>409</Paragraphs>
  <Slides>70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Arial Nova</vt:lpstr>
      <vt:lpstr>Arial Nova Cond</vt:lpstr>
      <vt:lpstr>Arial Nova Light</vt:lpstr>
      <vt:lpstr>Calibri</vt:lpstr>
      <vt:lpstr>FreightSansLFPro</vt:lpstr>
      <vt:lpstr>Roboto</vt:lpstr>
      <vt:lpstr>Wingdings</vt:lpstr>
      <vt:lpstr>UTK 2020_Orange</vt:lpstr>
      <vt:lpstr>Digital Twins: A Simulation-Based Realtime Stochastic Approach for Fighting Wildfires</vt:lpstr>
      <vt:lpstr>Motivation</vt:lpstr>
      <vt:lpstr>Objective</vt:lpstr>
      <vt:lpstr>Background &amp; Motivation</vt:lpstr>
      <vt:lpstr>Problem</vt:lpstr>
      <vt:lpstr>Architecture</vt:lpstr>
      <vt:lpstr>PowerPoint Presentation</vt:lpstr>
      <vt:lpstr>Models</vt:lpstr>
      <vt:lpstr>Models</vt:lpstr>
      <vt:lpstr>STEP3/STEP4</vt:lpstr>
      <vt:lpstr>Models Extension</vt:lpstr>
      <vt:lpstr>Automatic Execution</vt:lpstr>
      <vt:lpstr>PowerPoint Presentation</vt:lpstr>
      <vt:lpstr>Parameters</vt:lpstr>
      <vt:lpstr>Moldes</vt:lpstr>
      <vt:lpstr>Two Columns</vt:lpstr>
      <vt:lpstr>Headline</vt:lpstr>
      <vt:lpstr>Headline</vt:lpstr>
      <vt:lpstr>Title Only</vt:lpstr>
      <vt:lpstr>1X Photo_R</vt:lpstr>
      <vt:lpstr>2X Photo_R</vt:lpstr>
      <vt:lpstr>3X Photo_R</vt:lpstr>
      <vt:lpstr>4X Photo_R</vt:lpstr>
      <vt:lpstr>5X Photo_R</vt:lpstr>
      <vt:lpstr>6X Photo_R</vt:lpstr>
      <vt:lpstr>1X Photo_L</vt:lpstr>
      <vt:lpstr>2X Photo_L</vt:lpstr>
      <vt:lpstr>3X Photo_L</vt:lpstr>
      <vt:lpstr>4X Photo_L</vt:lpstr>
      <vt:lpstr>5X Photo_L</vt:lpstr>
      <vt:lpstr>6X Photo_L</vt:lpstr>
      <vt:lpstr>PowerPoint Presentation</vt:lpstr>
      <vt:lpstr>PowerPoint Presentation</vt:lpstr>
      <vt:lpstr>PowerPoint Presentation</vt:lpstr>
      <vt:lpstr>PowerPoint Presentation</vt:lpstr>
      <vt:lpstr>“If there’s a book that you want to read, but it hasn’t been written yet, then you must write it.”</vt:lpstr>
      <vt:lpstr>PowerPoint Presentation</vt:lpstr>
      <vt:lpstr>PowerPoint Presentation</vt:lpstr>
      <vt:lpstr>PowerPoint Presentation</vt:lpstr>
      <vt:lpstr>PowerPoint Presentation</vt:lpstr>
      <vt:lpstr>PowerPoint Presentation</vt:lpstr>
      <vt:lpstr>PowerPoint Presentation</vt:lpstr>
      <vt:lpstr>Table with Row Highlight</vt:lpstr>
      <vt:lpstr>Table with Column Highlight</vt:lpstr>
      <vt:lpstr>Column Chart with Callout</vt:lpstr>
      <vt:lpstr>Multicolor Column Chart</vt:lpstr>
      <vt:lpstr>Line Chart</vt:lpstr>
      <vt:lpstr>Pie Chart with Highlight</vt:lpstr>
      <vt:lpstr>Multicolor Doughnut</vt:lpstr>
      <vt:lpstr>Photo Placeholder Grids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lastModifiedBy>jose tupayachi</cp:lastModifiedBy>
  <cp:revision>155</cp:revision>
  <dcterms:created xsi:type="dcterms:W3CDTF">2019-10-24T14:01:45Z</dcterms:created>
  <dcterms:modified xsi:type="dcterms:W3CDTF">2023-12-03T17:51:54Z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y fmtid="{D5CDD505-2E9C-101B-9397-08002B2CF9AE}" pid="5" name="ContentTypeId">
    <vt:lpwstr>0x01010068FA8C6AB570D9459039B51A9DB8E6CA</vt:lpwstr>
  </property>
</Properties>
</file>